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77" r:id="rId11"/>
    <p:sldId id="263" r:id="rId12"/>
    <p:sldId id="265" r:id="rId13"/>
    <p:sldId id="264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17/11/2020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17/11/2020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17/11/2020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17/11/2020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17/11/2020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17/11/2020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17/11/2020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07577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rgbClr val="FFFFFF"/>
                </a:solidFill>
              </a:rPr>
              <a:t>StreamZ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João Mesquita up201906682</a:t>
            </a:r>
          </a:p>
        </p:txBody>
      </p:sp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16009" cy="2935072"/>
          </a:xfrm>
        </p:spPr>
        <p:txBody>
          <a:bodyPr>
            <a:normAutofit/>
          </a:bodyPr>
          <a:lstStyle/>
          <a:p>
            <a:r>
              <a:rPr lang="pt-PT" dirty="0"/>
              <a:t>Utilizador (Viewer e Streamer)</a:t>
            </a:r>
          </a:p>
          <a:p>
            <a:r>
              <a:rPr lang="pt-PT" dirty="0"/>
              <a:t>Stream</a:t>
            </a:r>
          </a:p>
          <a:p>
            <a:r>
              <a:rPr lang="pt-PT" dirty="0"/>
              <a:t>Administrador</a:t>
            </a:r>
          </a:p>
          <a:p>
            <a:r>
              <a:rPr lang="pt-PT" dirty="0"/>
              <a:t>Past Stream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PT" sz="3700" b="0" i="0">
                <a:effectLst/>
                <a:latin typeface="-apple-system"/>
              </a:rPr>
              <a:t>Algoritmos de pesquisa</a:t>
            </a:r>
            <a:endParaRPr lang="pt-PT" sz="37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PT" sz="1800"/>
              <a:t>Pesquisa de streams por:</a:t>
            </a:r>
          </a:p>
          <a:p>
            <a:pPr lvl="1"/>
            <a:r>
              <a:rPr lang="pt-PT" sz="1800"/>
              <a:t>Título</a:t>
            </a:r>
          </a:p>
          <a:p>
            <a:pPr lvl="1"/>
            <a:r>
              <a:rPr lang="pt-PT" sz="1800"/>
              <a:t>Linguagem</a:t>
            </a:r>
          </a:p>
          <a:p>
            <a:pPr lvl="1"/>
            <a:r>
              <a:rPr lang="pt-PT" sz="1800"/>
              <a:t>Idade mínima de adesão à stream</a:t>
            </a:r>
          </a:p>
          <a:p>
            <a:pPr lvl="1"/>
            <a:endParaRPr lang="pt-PT" sz="1800"/>
          </a:p>
          <a:p>
            <a:pPr lvl="1"/>
            <a:endParaRPr lang="pt-PT" sz="1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25A955-6819-4CE2-8A4C-F087871223E9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2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PT" sz="3700" b="0" i="0">
                <a:effectLst/>
                <a:latin typeface="-apple-system"/>
              </a:rPr>
              <a:t>Algoritmos de Listagem</a:t>
            </a:r>
            <a:endParaRPr lang="pt-PT" sz="37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PT" sz="1800"/>
              <a:t>Listagem de streams por maior número de:</a:t>
            </a:r>
          </a:p>
          <a:p>
            <a:pPr lvl="1"/>
            <a:r>
              <a:rPr lang="pt-PT" sz="1800"/>
              <a:t>Likes</a:t>
            </a:r>
          </a:p>
          <a:p>
            <a:pPr lvl="1"/>
            <a:r>
              <a:rPr lang="pt-PT" sz="180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Destaque de funcionalidade -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streams</a:t>
            </a:r>
          </a:p>
          <a:p>
            <a:r>
              <a:rPr lang="pt-PT" dirty="0"/>
              <a:t>Torna a complexidade temporal constante onde é usado</a:t>
            </a:r>
          </a:p>
          <a:p>
            <a:r>
              <a:rPr lang="pt-PT" dirty="0"/>
              <a:t>Utilizado para guardar Users(Streamers e Viewers) e PastStreams 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Classe Date, criada por iniciativa própria, mostrou-se fundamental para um bom funcionamento do programa e 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82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20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22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StreamZ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PT" dirty="0"/>
              <a:t>Plataforma de </a:t>
            </a:r>
            <a:r>
              <a:rPr lang="pt-PT" dirty="0" err="1"/>
              <a:t>streaming</a:t>
            </a:r>
            <a:endParaRPr lang="pt-PT" dirty="0"/>
          </a:p>
          <a:p>
            <a:r>
              <a:rPr lang="pt-PT" dirty="0"/>
              <a:t>Envolve: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48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-apple-system"/>
              </a:rPr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5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644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endParaRPr lang="pt-PT" dirty="0"/>
          </a:p>
          <a:p>
            <a:r>
              <a:rPr lang="pt-PT" dirty="0"/>
              <a:t>Classe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</a:t>
            </a:r>
            <a:endParaRPr lang="pt-PT" dirty="0"/>
          </a:p>
          <a:p>
            <a:pPr lvl="2"/>
            <a:r>
              <a:rPr lang="pt-PT" dirty="0"/>
              <a:t>Private</a:t>
            </a:r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/>
              <a:t>Streams dividem-se em públicas e privadas, sendo as últimas limitadas a um grupo selecionado pelo streamer.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Utilizadores pesquisam e aderem às streams e podem deixar a sua opinião</a:t>
            </a:r>
          </a:p>
          <a:p>
            <a:r>
              <a:rPr lang="pt-PT" dirty="0"/>
              <a:t>Administrador tem acesso às estatísticas mais importantes da plataforma</a:t>
            </a:r>
          </a:p>
          <a:p>
            <a:pPr lvl="1"/>
            <a:r>
              <a:rPr lang="pt-PT" dirty="0"/>
              <a:t>Streams atuais e do passado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Diagrama de classes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D411BF-C051-406D-AD3D-621A7EDA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123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1AEB-FC81-4151-B6A8-7112E8B8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(ADICIONAR ZOOM DO DIAGRAMA + IMPORTANTE)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E836-19B8-4ABE-9905-5B28D31A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Datas</a:t>
            </a:r>
          </a:p>
          <a:p>
            <a:pPr lvl="1"/>
            <a:r>
              <a:rPr lang="pt-PT" dirty="0"/>
              <a:t>Validade</a:t>
            </a:r>
          </a:p>
          <a:p>
            <a:pPr lvl="1"/>
            <a:r>
              <a:rPr lang="pt-PT" dirty="0"/>
              <a:t>Conclusão anterior ao começo</a:t>
            </a:r>
          </a:p>
          <a:p>
            <a:r>
              <a:rPr lang="pt-PT" dirty="0"/>
              <a:t>Divisões por zero</a:t>
            </a:r>
          </a:p>
          <a:p>
            <a:r>
              <a:rPr lang="pt-PT" dirty="0"/>
              <a:t>Idade do utilizador</a:t>
            </a:r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Lotada</a:t>
            </a:r>
          </a:p>
          <a:p>
            <a:pPr lvl="1"/>
            <a:r>
              <a:rPr lang="pt-PT" dirty="0"/>
              <a:t>Não subscrito (privada)</a:t>
            </a:r>
          </a:p>
          <a:p>
            <a:r>
              <a:rPr lang="pt-PT" dirty="0"/>
              <a:t>Compatibilidades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28B418-8325-44EE-8B47-1A4E13DAC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20"/>
          <a:stretch/>
        </p:blipFill>
        <p:spPr>
          <a:xfrm>
            <a:off x="5068840" y="2249486"/>
            <a:ext cx="6800944" cy="7114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501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Tw Cen MT</vt:lpstr>
      <vt:lpstr>Wingdings</vt:lpstr>
      <vt:lpstr>Circuit</vt:lpstr>
      <vt:lpstr>StreamZ</vt:lpstr>
      <vt:lpstr>O que é a StreamZ</vt:lpstr>
      <vt:lpstr>Descrição da solução, identificação de algoritmos relevantes</vt:lpstr>
      <vt:lpstr>Descrição da solução, identificação de algoritmos relevantes</vt:lpstr>
      <vt:lpstr>Descrição da solução, identificação de algoritmos relevantes</vt:lpstr>
      <vt:lpstr>Diagrama de classes</vt:lpstr>
      <vt:lpstr>(ADICIONAR ZOOM DO DIAGRAMA + IMPORTANTE)</vt:lpstr>
      <vt:lpstr>Estrutura dos ficheiros </vt:lpstr>
      <vt:lpstr>Tratamento de exceções</vt:lpstr>
      <vt:lpstr>FUNCIonalidades implementadas</vt:lpstr>
      <vt:lpstr>CRUD – Create, read, update, delete</vt:lpstr>
      <vt:lpstr>Algoritmos de pesquisa</vt:lpstr>
      <vt:lpstr>Algoritmos de Listagem</vt:lpstr>
      <vt:lpstr>Destaque de funcionalidade - Map</vt:lpstr>
      <vt:lpstr>Principais dificuldades encontradas; esforço de cada elemento do grupo</vt:lpstr>
      <vt:lpstr>informação adicional</vt:lpstr>
      <vt:lpstr>informação adicional</vt:lpstr>
      <vt:lpstr>informação adicional</vt:lpstr>
      <vt:lpstr>informação adicional</vt:lpstr>
      <vt:lpstr>informação adicional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João Gil</dc:creator>
  <cp:lastModifiedBy>João Gil</cp:lastModifiedBy>
  <cp:revision>4</cp:revision>
  <dcterms:created xsi:type="dcterms:W3CDTF">2020-11-17T22:14:08Z</dcterms:created>
  <dcterms:modified xsi:type="dcterms:W3CDTF">2020-11-17T22:45:31Z</dcterms:modified>
</cp:coreProperties>
</file>