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d7ae9e3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2d7ae9e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d7ae9e3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d7ae9e3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d7ae9e3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d7ae9e3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d7ae9e3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d7ae9e3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Natural_language_processing#Methods:_Rules,_statistics,_neural_networks" TargetMode="External"/><Relationship Id="rId4" Type="http://schemas.openxmlformats.org/officeDocument/2006/relationships/hyperlink" Target="https://www.kaggle.com/datasets/yacharki/amazon-reviews-for-sentianalysis-finegrained-csv" TargetMode="External"/><Relationship Id="rId5" Type="http://schemas.openxmlformats.org/officeDocument/2006/relationships/hyperlink" Target="https://moodle.up.pt/pluginfile.php/196467/mod_resource/content/3/IART_Lecture7_NaturalLanguageProcessing.pdf" TargetMode="External"/><Relationship Id="rId6" Type="http://schemas.openxmlformats.org/officeDocument/2006/relationships/hyperlink" Target="https://scikit-learn.org/stable/index.html" TargetMode="External"/><Relationship Id="rId7" Type="http://schemas.openxmlformats.org/officeDocument/2006/relationships/hyperlink" Target="https://pandas.pydata.org/doc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377600" y="359100"/>
            <a:ext cx="5423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Artificial Intelligence -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2 Checkpoint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798175" y="1578975"/>
            <a:ext cx="45033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Natural Language Processing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Amazon Reviews for SA fine-grained 5 classes CSV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684150" y="2621525"/>
            <a:ext cx="4229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Given the Amazon Reviews dataset, process the data, transforming it into a relevant dataset and use it to predict new reviews in a scale of 1-5 stars. For comparison, different supervised learning algorithms should be used, matching  them with different ways of generating the dataset.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42600" y="4093975"/>
            <a:ext cx="42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Grupo: 91_3D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Bruno Rosendo, up201906334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João Mesquita, up201906682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Rui Alves, up201905853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Work References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3"/>
              </a:rPr>
              <a:t>Natural Language Processing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4"/>
              </a:rPr>
              <a:t>Amazon Reviews for SA fine-grained 5 clases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5"/>
              </a:rPr>
              <a:t>IART classes’ Slides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6"/>
              </a:rPr>
              <a:t>Scikit-learn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7"/>
              </a:rPr>
              <a:t>Pandas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 Formulation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415525"/>
            <a:ext cx="70389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The aim of this problem is to process Amazon Reviews, using diverse techniques such as </a:t>
            </a:r>
            <a:r>
              <a:rPr i="1" lang="pt-PT"/>
              <a:t>tokenization</a:t>
            </a:r>
            <a:r>
              <a:rPr lang="pt-PT"/>
              <a:t> and </a:t>
            </a:r>
            <a:r>
              <a:rPr i="1" lang="pt-PT"/>
              <a:t>sentence breaking</a:t>
            </a:r>
            <a:r>
              <a:rPr lang="pt-PT"/>
              <a:t>, to transform them into an useful dataset that can be used to classify new reviews in a scale of 1-5.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Additionally, different combinations of pre-processing and supervised learning algorithms should be tested and compared regarding the</a:t>
            </a:r>
            <a:r>
              <a:rPr b="1" lang="pt-PT"/>
              <a:t> performance of the test set</a:t>
            </a:r>
            <a:r>
              <a:rPr lang="pt-PT"/>
              <a:t>, </a:t>
            </a:r>
            <a:r>
              <a:rPr b="1" lang="pt-PT"/>
              <a:t>confusion matrix</a:t>
            </a:r>
            <a:r>
              <a:rPr lang="pt-PT"/>
              <a:t>, </a:t>
            </a:r>
            <a:r>
              <a:rPr b="1" lang="pt-PT"/>
              <a:t>precision</a:t>
            </a:r>
            <a:r>
              <a:rPr lang="pt-PT"/>
              <a:t>, </a:t>
            </a:r>
            <a:r>
              <a:rPr b="1" lang="pt-PT"/>
              <a:t>recall</a:t>
            </a:r>
            <a:r>
              <a:rPr lang="pt-PT"/>
              <a:t>, </a:t>
            </a:r>
            <a:r>
              <a:rPr b="1" lang="pt-PT"/>
              <a:t>accuracy</a:t>
            </a:r>
            <a:r>
              <a:rPr lang="pt-PT"/>
              <a:t>, </a:t>
            </a:r>
            <a:r>
              <a:rPr b="1" lang="pt-PT"/>
              <a:t>measure</a:t>
            </a:r>
            <a:r>
              <a:rPr lang="pt-PT"/>
              <a:t> and </a:t>
            </a:r>
            <a:r>
              <a:rPr b="1" lang="pt-PT"/>
              <a:t>time spent to train/test</a:t>
            </a:r>
            <a:r>
              <a:rPr lang="pt-PT"/>
              <a:t> the models.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Tools &amp; Algorithms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32125"/>
            <a:ext cx="70389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Programming Language: Python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Development Environment: Jupyter Notebook / VSCode for development; Git and GitHub for version control.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Python libraries: </a:t>
            </a:r>
            <a:r>
              <a:rPr i="1" lang="pt-PT"/>
              <a:t>Pandas</a:t>
            </a:r>
            <a:r>
              <a:rPr lang="pt-PT"/>
              <a:t>, </a:t>
            </a:r>
            <a:r>
              <a:rPr i="1" lang="pt-PT"/>
              <a:t>NumPy</a:t>
            </a:r>
            <a:r>
              <a:rPr lang="pt-PT"/>
              <a:t>/</a:t>
            </a:r>
            <a:r>
              <a:rPr i="1" lang="pt-PT"/>
              <a:t>SciPy</a:t>
            </a:r>
            <a:r>
              <a:rPr lang="pt-PT"/>
              <a:t>, </a:t>
            </a:r>
            <a:r>
              <a:rPr i="1" lang="pt-PT"/>
              <a:t>Scikit-learn</a:t>
            </a:r>
            <a:r>
              <a:rPr lang="pt-PT"/>
              <a:t>, </a:t>
            </a:r>
            <a:r>
              <a:rPr i="1" lang="pt-PT"/>
              <a:t>NLTK</a:t>
            </a:r>
            <a:r>
              <a:rPr lang="pt-PT"/>
              <a:t>, </a:t>
            </a:r>
            <a:r>
              <a:rPr i="1" lang="pt-PT"/>
              <a:t>Stanza</a:t>
            </a:r>
            <a:r>
              <a:rPr lang="pt-PT"/>
              <a:t>, </a:t>
            </a:r>
            <a:r>
              <a:rPr i="1" lang="pt-PT"/>
              <a:t>Matplotlib, etc</a:t>
            </a:r>
            <a:r>
              <a:rPr lang="pt-PT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Pre-processing techniques: </a:t>
            </a:r>
            <a:r>
              <a:rPr i="1" lang="pt-PT"/>
              <a:t>Cleanup</a:t>
            </a:r>
            <a:r>
              <a:rPr lang="pt-PT"/>
              <a:t>, </a:t>
            </a:r>
            <a:r>
              <a:rPr i="1" lang="pt-PT"/>
              <a:t>Tokenization</a:t>
            </a:r>
            <a:r>
              <a:rPr lang="pt-PT"/>
              <a:t>, </a:t>
            </a:r>
            <a:r>
              <a:rPr i="1" lang="pt-PT"/>
              <a:t>Sentence breaking</a:t>
            </a:r>
            <a:r>
              <a:rPr lang="pt-PT"/>
              <a:t>, </a:t>
            </a:r>
            <a:r>
              <a:rPr i="1" lang="pt-PT"/>
              <a:t>Syntax parsing</a:t>
            </a:r>
            <a:r>
              <a:rPr lang="pt-PT"/>
              <a:t>, </a:t>
            </a:r>
            <a:r>
              <a:rPr i="1" lang="pt-PT"/>
              <a:t>Word normalization</a:t>
            </a:r>
            <a:r>
              <a:rPr lang="pt-PT"/>
              <a:t>, </a:t>
            </a:r>
            <a:r>
              <a:rPr i="1" lang="pt-PT"/>
              <a:t>Lemmatization</a:t>
            </a:r>
            <a:r>
              <a:rPr lang="pt-PT"/>
              <a:t>, </a:t>
            </a:r>
            <a:r>
              <a:rPr i="1" lang="pt-PT"/>
              <a:t>Stemming</a:t>
            </a:r>
            <a:r>
              <a:rPr lang="pt-PT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Machine Learning algorithms: </a:t>
            </a:r>
            <a:r>
              <a:rPr i="1" lang="pt-PT"/>
              <a:t>Naive Bayes</a:t>
            </a:r>
            <a:r>
              <a:rPr lang="pt-PT"/>
              <a:t>, </a:t>
            </a:r>
            <a:r>
              <a:rPr i="1" lang="pt-PT"/>
              <a:t>Decision Trees</a:t>
            </a:r>
            <a:r>
              <a:rPr lang="pt-PT"/>
              <a:t>, </a:t>
            </a:r>
            <a:r>
              <a:rPr i="1" lang="pt-PT"/>
              <a:t>Neural Networks</a:t>
            </a:r>
            <a:r>
              <a:rPr lang="pt-PT"/>
              <a:t>, </a:t>
            </a:r>
            <a:r>
              <a:rPr i="1" lang="pt-PT"/>
              <a:t>K-NN</a:t>
            </a:r>
            <a:r>
              <a:rPr lang="pt-PT"/>
              <a:t>, </a:t>
            </a:r>
            <a:r>
              <a:rPr i="1" lang="pt-PT"/>
              <a:t>SVM, Linear Regression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Implementation Work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408500"/>
            <a:ext cx="70389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Study and analysis of the data:</a:t>
            </a:r>
            <a:r>
              <a:rPr lang="pt-PT"/>
              <a:t> v</a:t>
            </a:r>
            <a:r>
              <a:rPr lang="pt-PT"/>
              <a:t>erification of the frequency of each rating, the existence of null values and most frequent words.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Data treatment: normalization of the text, removing non-alpha characters and stopwords, converting to lowercase and stemming.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Visualization of the most frequent words for each rating (1-5) using word clouds.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Generation of the dataset and </a:t>
            </a:r>
            <a:r>
              <a:rPr lang="pt-PT"/>
              <a:t>consequential</a:t>
            </a:r>
            <a:r>
              <a:rPr lang="pt-PT"/>
              <a:t> training using Bag-of-Words model.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Result analysis for the initial solution using </a:t>
            </a:r>
            <a:r>
              <a:rPr i="1" lang="pt-PT"/>
              <a:t>Multinomial Naive Bayes</a:t>
            </a:r>
            <a:r>
              <a:rPr lang="pt-PT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Presentation of </a:t>
            </a:r>
            <a:r>
              <a:rPr i="1" lang="pt-PT"/>
              <a:t>confusion matrix</a:t>
            </a:r>
            <a:r>
              <a:rPr lang="pt-PT"/>
              <a:t>, </a:t>
            </a:r>
            <a:r>
              <a:rPr i="1" lang="pt-PT"/>
              <a:t>accuracy</a:t>
            </a:r>
            <a:r>
              <a:rPr lang="pt-PT"/>
              <a:t>, </a:t>
            </a:r>
            <a:r>
              <a:rPr i="1" lang="pt-PT"/>
              <a:t>precision</a:t>
            </a:r>
            <a:r>
              <a:rPr lang="pt-PT"/>
              <a:t>, </a:t>
            </a:r>
            <a:r>
              <a:rPr i="1" lang="pt-PT"/>
              <a:t>recall</a:t>
            </a:r>
            <a:r>
              <a:rPr lang="pt-PT"/>
              <a:t> and </a:t>
            </a:r>
            <a:r>
              <a:rPr i="1" lang="pt-PT"/>
              <a:t>F1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