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"/>
  </p:notesMaster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82536-6E5F-4CAE-A68D-D4619E651B17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1432E-E455-49C6-A8EA-AAA8ADE705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38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6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41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5DEA7CC-76EC-482F-BAD0-F65F38BEDE77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9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A999F38-60AB-442B-A365-4BE12D3A7B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9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125"/>
          <a:stretch/>
        </p:blipFill>
        <p:spPr>
          <a:xfrm>
            <a:off x="0" y="-1873"/>
            <a:ext cx="6624638" cy="685987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D1ADE2C-A24A-42C9-BEB8-A27A4BAAF43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85" y="6198715"/>
            <a:ext cx="353685" cy="4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0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2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1130</TotalTime>
  <Words>0</Words>
  <Application>Microsoft Office PowerPoint</Application>
  <PresentationFormat>Papel A4 (210 x 297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0</vt:i4>
      </vt:variant>
    </vt:vector>
  </HeadingPairs>
  <TitlesOfParts>
    <vt:vector size="3" baseType="lpstr">
      <vt:lpstr>Arial</vt:lpstr>
      <vt:lpstr>Calibri</vt:lpstr>
      <vt:lpstr>2_Tema do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Martineli</dc:creator>
  <cp:lastModifiedBy>Fernando Gouvea Chincharo</cp:lastModifiedBy>
  <cp:revision>73</cp:revision>
  <dcterms:created xsi:type="dcterms:W3CDTF">2019-07-31T14:37:11Z</dcterms:created>
  <dcterms:modified xsi:type="dcterms:W3CDTF">2022-10-03T20:57:23Z</dcterms:modified>
</cp:coreProperties>
</file>