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modernComment_101_26097519.xml" ContentType="application/vnd.ms-powerpoint.comments+xml"/>
  <Override PartName="/ppt/comments/modernComment_102_F30F7833.xml" ContentType="application/vnd.ms-powerpoint.comments+xml"/>
  <Override PartName="/ppt/comments/modernComment_113_F2E68CB2.xml" ContentType="application/vnd.ms-powerpoint.comments+xml"/>
  <Override PartName="/ppt/comments/modernComment_103_6BA3AC3C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305" r:id="rId4"/>
    <p:sldId id="306" r:id="rId5"/>
    <p:sldId id="258" r:id="rId6"/>
    <p:sldId id="275" r:id="rId7"/>
    <p:sldId id="264" r:id="rId8"/>
    <p:sldId id="274" r:id="rId9"/>
    <p:sldId id="259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265" r:id="rId20"/>
    <p:sldId id="266" r:id="rId21"/>
    <p:sldId id="267" r:id="rId22"/>
    <p:sldId id="270" r:id="rId23"/>
    <p:sldId id="268" r:id="rId24"/>
    <p:sldId id="271" r:id="rId25"/>
    <p:sldId id="27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4307FCB-0672-888F-AAE5-3B3CD4DA9306}" name="DIEGO JOSE FRAGA" initials="DJF" userId="S::DJFRAGA@ITAIPU.GOV.BR::61018fad-e7c1-4de8-9e12-297c628d69b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C41B3D-EC30-3EE8-12DF-E658988919F6}" v="6" dt="2023-03-31T17:17:51.404"/>
    <p1510:client id="{82CD705E-BBE3-30AB-0B36-22429AABFA58}" v="108" dt="2023-03-15T16:46:05.445"/>
    <p1510:client id="{9E0C2435-D630-49C8-AF3E-E2A32193BBC6}" v="23" dt="2023-03-31T17:12:54.009"/>
    <p1510:client id="{D73A0F21-2743-4318-B721-74219ABA22FD}" v="1" dt="2023-03-31T17:13:47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JOSE FRAGA" userId="61018fad-e7c1-4de8-9e12-297c628d69bc" providerId="ADAL" clId="{26C77D7C-8627-408C-9A11-8B34C0B95B1D}"/>
    <pc:docChg chg="undo custSel addSld modSld">
      <pc:chgData name="DIEGO JOSE FRAGA" userId="61018fad-e7c1-4de8-9e12-297c628d69bc" providerId="ADAL" clId="{26C77D7C-8627-408C-9A11-8B34C0B95B1D}" dt="2023-02-20T13:59:58.614" v="466" actId="2056"/>
      <pc:docMkLst>
        <pc:docMk/>
      </pc:docMkLst>
      <pc:sldChg chg="addCm delCm">
        <pc:chgData name="DIEGO JOSE FRAGA" userId="61018fad-e7c1-4de8-9e12-297c628d69bc" providerId="ADAL" clId="{26C77D7C-8627-408C-9A11-8B34C0B95B1D}" dt="2023-02-06T18:16:56.229" v="155"/>
        <pc:sldMkLst>
          <pc:docMk/>
          <pc:sldMk cId="3043412129" sldId="256"/>
        </pc:sldMkLst>
      </pc:sldChg>
      <pc:sldChg chg="addCm modCm">
        <pc:chgData name="DIEGO JOSE FRAGA" userId="61018fad-e7c1-4de8-9e12-297c628d69bc" providerId="ADAL" clId="{26C77D7C-8627-408C-9A11-8B34C0B95B1D}" dt="2023-02-10T16:38:20.341" v="443"/>
        <pc:sldMkLst>
          <pc:docMk/>
          <pc:sldMk cId="638154009" sldId="257"/>
        </pc:sldMkLst>
      </pc:sldChg>
      <pc:sldChg chg="addSp delSp modSp mod addCm">
        <pc:chgData name="DIEGO JOSE FRAGA" userId="61018fad-e7c1-4de8-9e12-297c628d69bc" providerId="ADAL" clId="{26C77D7C-8627-408C-9A11-8B34C0B95B1D}" dt="2023-02-10T16:40:50.470" v="449"/>
        <pc:sldMkLst>
          <pc:docMk/>
          <pc:sldMk cId="4077877299" sldId="258"/>
        </pc:sldMkLst>
        <pc:spChg chg="mod">
          <ac:chgData name="DIEGO JOSE FRAGA" userId="61018fad-e7c1-4de8-9e12-297c628d69bc" providerId="ADAL" clId="{26C77D7C-8627-408C-9A11-8B34C0B95B1D}" dt="2023-02-06T18:13:40.206" v="67" actId="14100"/>
          <ac:spMkLst>
            <pc:docMk/>
            <pc:sldMk cId="4077877299" sldId="258"/>
            <ac:spMk id="2" creationId="{21802C73-6206-4271-BDAA-B113793C68E2}"/>
          </ac:spMkLst>
        </pc:spChg>
        <pc:spChg chg="add mod">
          <ac:chgData name="DIEGO JOSE FRAGA" userId="61018fad-e7c1-4de8-9e12-297c628d69bc" providerId="ADAL" clId="{26C77D7C-8627-408C-9A11-8B34C0B95B1D}" dt="2023-02-06T18:14:24.101" v="135" actId="20577"/>
          <ac:spMkLst>
            <pc:docMk/>
            <pc:sldMk cId="4077877299" sldId="258"/>
            <ac:spMk id="4" creationId="{1078A136-B720-C95C-C3C8-B79FD024BC02}"/>
          </ac:spMkLst>
        </pc:spChg>
        <pc:spChg chg="add del mod">
          <ac:chgData name="DIEGO JOSE FRAGA" userId="61018fad-e7c1-4de8-9e12-297c628d69bc" providerId="ADAL" clId="{26C77D7C-8627-408C-9A11-8B34C0B95B1D}" dt="2023-02-06T18:14:05.760" v="126"/>
          <ac:spMkLst>
            <pc:docMk/>
            <pc:sldMk cId="4077877299" sldId="258"/>
            <ac:spMk id="6" creationId="{863B3432-8FF9-E446-59CF-4D9513625726}"/>
          </ac:spMkLst>
        </pc:spChg>
        <pc:spChg chg="mod">
          <ac:chgData name="DIEGO JOSE FRAGA" userId="61018fad-e7c1-4de8-9e12-297c628d69bc" providerId="ADAL" clId="{26C77D7C-8627-408C-9A11-8B34C0B95B1D}" dt="2023-02-06T18:12:43.645" v="9" actId="20577"/>
          <ac:spMkLst>
            <pc:docMk/>
            <pc:sldMk cId="4077877299" sldId="258"/>
            <ac:spMk id="8" creationId="{7335D200-235D-4343-AEC9-D9C9478FCD56}"/>
          </ac:spMkLst>
        </pc:spChg>
        <pc:spChg chg="add mod">
          <ac:chgData name="DIEGO JOSE FRAGA" userId="61018fad-e7c1-4de8-9e12-297c628d69bc" providerId="ADAL" clId="{26C77D7C-8627-408C-9A11-8B34C0B95B1D}" dt="2023-02-10T16:39:58.914" v="446" actId="571"/>
          <ac:spMkLst>
            <pc:docMk/>
            <pc:sldMk cId="4077877299" sldId="258"/>
            <ac:spMk id="11" creationId="{45F39D6F-0CC0-593F-493E-ED65384BC97B}"/>
          </ac:spMkLst>
        </pc:spChg>
        <pc:spChg chg="add mod">
          <ac:chgData name="DIEGO JOSE FRAGA" userId="61018fad-e7c1-4de8-9e12-297c628d69bc" providerId="ADAL" clId="{26C77D7C-8627-408C-9A11-8B34C0B95B1D}" dt="2023-02-10T16:39:58.914" v="446" actId="571"/>
          <ac:spMkLst>
            <pc:docMk/>
            <pc:sldMk cId="4077877299" sldId="258"/>
            <ac:spMk id="12" creationId="{AD057629-89F2-DB9A-A4FC-62158BEF64A4}"/>
          </ac:spMkLst>
        </pc:spChg>
        <pc:spChg chg="add mod">
          <ac:chgData name="DIEGO JOSE FRAGA" userId="61018fad-e7c1-4de8-9e12-297c628d69bc" providerId="ADAL" clId="{26C77D7C-8627-408C-9A11-8B34C0B95B1D}" dt="2023-02-10T16:40:08.442" v="448" actId="571"/>
          <ac:spMkLst>
            <pc:docMk/>
            <pc:sldMk cId="4077877299" sldId="258"/>
            <ac:spMk id="13" creationId="{358B3AF1-6A94-2199-4AAC-3E9FF9F66506}"/>
          </ac:spMkLst>
        </pc:spChg>
        <pc:spChg chg="add mod">
          <ac:chgData name="DIEGO JOSE FRAGA" userId="61018fad-e7c1-4de8-9e12-297c628d69bc" providerId="ADAL" clId="{26C77D7C-8627-408C-9A11-8B34C0B95B1D}" dt="2023-02-10T16:40:08.442" v="448" actId="571"/>
          <ac:spMkLst>
            <pc:docMk/>
            <pc:sldMk cId="4077877299" sldId="258"/>
            <ac:spMk id="14" creationId="{765FB0AC-E8A7-0003-0596-5C335EA92B81}"/>
          </ac:spMkLst>
        </pc:spChg>
        <pc:picChg chg="mod">
          <ac:chgData name="DIEGO JOSE FRAGA" userId="61018fad-e7c1-4de8-9e12-297c628d69bc" providerId="ADAL" clId="{26C77D7C-8627-408C-9A11-8B34C0B95B1D}" dt="2023-02-06T18:12:29.174" v="3" actId="14100"/>
          <ac:picMkLst>
            <pc:docMk/>
            <pc:sldMk cId="4077877299" sldId="258"/>
            <ac:picMk id="5" creationId="{8AD14255-335A-4F06-A071-CB35D65D2855}"/>
          </ac:picMkLst>
        </pc:picChg>
        <pc:picChg chg="mod">
          <ac:chgData name="DIEGO JOSE FRAGA" userId="61018fad-e7c1-4de8-9e12-297c628d69bc" providerId="ADAL" clId="{26C77D7C-8627-408C-9A11-8B34C0B95B1D}" dt="2023-02-06T18:12:31.650" v="4" actId="1076"/>
          <ac:picMkLst>
            <pc:docMk/>
            <pc:sldMk cId="4077877299" sldId="258"/>
            <ac:picMk id="7" creationId="{FEFD25F4-D7D7-4F0C-AB75-01CF5903C99F}"/>
          </ac:picMkLst>
        </pc:picChg>
        <pc:picChg chg="add mod">
          <ac:chgData name="DIEGO JOSE FRAGA" userId="61018fad-e7c1-4de8-9e12-297c628d69bc" providerId="ADAL" clId="{26C77D7C-8627-408C-9A11-8B34C0B95B1D}" dt="2023-02-10T16:39:58.914" v="446" actId="571"/>
          <ac:picMkLst>
            <pc:docMk/>
            <pc:sldMk cId="4077877299" sldId="258"/>
            <ac:picMk id="10" creationId="{0CDA7C63-A073-B4C0-4C32-10F435F742A7}"/>
          </ac:picMkLst>
        </pc:picChg>
      </pc:sldChg>
      <pc:sldChg chg="modSp mod addCm">
        <pc:chgData name="DIEGO JOSE FRAGA" userId="61018fad-e7c1-4de8-9e12-297c628d69bc" providerId="ADAL" clId="{26C77D7C-8627-408C-9A11-8B34C0B95B1D}" dt="2023-02-06T18:22:44.967" v="442"/>
        <pc:sldMkLst>
          <pc:docMk/>
          <pc:sldMk cId="1805888572" sldId="259"/>
        </pc:sldMkLst>
        <pc:spChg chg="mod">
          <ac:chgData name="DIEGO JOSE FRAGA" userId="61018fad-e7c1-4de8-9e12-297c628d69bc" providerId="ADAL" clId="{26C77D7C-8627-408C-9A11-8B34C0B95B1D}" dt="2023-02-06T18:20:43.382" v="441" actId="20577"/>
          <ac:spMkLst>
            <pc:docMk/>
            <pc:sldMk cId="1805888572" sldId="259"/>
            <ac:spMk id="9" creationId="{699C0EBB-514B-4802-909D-F9EC04979C51}"/>
          </ac:spMkLst>
        </pc:spChg>
      </pc:sldChg>
      <pc:sldChg chg="addSp delSp modSp new mod addCm">
        <pc:chgData name="DIEGO JOSE FRAGA" userId="61018fad-e7c1-4de8-9e12-297c628d69bc" providerId="ADAL" clId="{26C77D7C-8627-408C-9A11-8B34C0B95B1D}" dt="2023-02-06T18:19:39.617" v="433"/>
        <pc:sldMkLst>
          <pc:docMk/>
          <pc:sldMk cId="2401987272" sldId="273"/>
        </pc:sldMkLst>
        <pc:spChg chg="mod">
          <ac:chgData name="DIEGO JOSE FRAGA" userId="61018fad-e7c1-4de8-9e12-297c628d69bc" providerId="ADAL" clId="{26C77D7C-8627-408C-9A11-8B34C0B95B1D}" dt="2023-02-06T18:17:02.800" v="162" actId="14100"/>
          <ac:spMkLst>
            <pc:docMk/>
            <pc:sldMk cId="2401987272" sldId="273"/>
            <ac:spMk id="2" creationId="{6BBC0BAA-895D-6962-435B-DA8C8794D9FF}"/>
          </ac:spMkLst>
        </pc:spChg>
        <pc:spChg chg="add del mod">
          <ac:chgData name="DIEGO JOSE FRAGA" userId="61018fad-e7c1-4de8-9e12-297c628d69bc" providerId="ADAL" clId="{26C77D7C-8627-408C-9A11-8B34C0B95B1D}" dt="2023-02-06T18:19:20.595" v="432" actId="20577"/>
          <ac:spMkLst>
            <pc:docMk/>
            <pc:sldMk cId="2401987272" sldId="273"/>
            <ac:spMk id="3" creationId="{BA103605-454E-CEE6-CFC5-615A296D3128}"/>
          </ac:spMkLst>
        </pc:spChg>
      </pc:sldChg>
      <pc:sldChg chg="modSp mod addCm">
        <pc:chgData name="DIEGO JOSE FRAGA" userId="61018fad-e7c1-4de8-9e12-297c628d69bc" providerId="ADAL" clId="{26C77D7C-8627-408C-9A11-8B34C0B95B1D}" dt="2023-02-10T17:03:28.526" v="465"/>
        <pc:sldMkLst>
          <pc:docMk/>
          <pc:sldMk cId="4075195570" sldId="275"/>
        </pc:sldMkLst>
        <pc:spChg chg="mod">
          <ac:chgData name="DIEGO JOSE FRAGA" userId="61018fad-e7c1-4de8-9e12-297c628d69bc" providerId="ADAL" clId="{26C77D7C-8627-408C-9A11-8B34C0B95B1D}" dt="2023-02-10T16:41:22.562" v="461" actId="20577"/>
          <ac:spMkLst>
            <pc:docMk/>
            <pc:sldMk cId="4075195570" sldId="275"/>
            <ac:spMk id="3" creationId="{774DC732-6AC5-48CD-880F-F9FF101CF0CB}"/>
          </ac:spMkLst>
        </pc:spChg>
        <pc:spChg chg="mod">
          <ac:chgData name="DIEGO JOSE FRAGA" userId="61018fad-e7c1-4de8-9e12-297c628d69bc" providerId="ADAL" clId="{26C77D7C-8627-408C-9A11-8B34C0B95B1D}" dt="2023-02-10T16:42:39.129" v="464" actId="20577"/>
          <ac:spMkLst>
            <pc:docMk/>
            <pc:sldMk cId="4075195570" sldId="275"/>
            <ac:spMk id="8" creationId="{7335D200-235D-4343-AEC9-D9C9478FCD56}"/>
          </ac:spMkLst>
        </pc:spChg>
      </pc:sldChg>
      <pc:sldChg chg="modCm">
        <pc:chgData name="DIEGO JOSE FRAGA" userId="61018fad-e7c1-4de8-9e12-297c628d69bc" providerId="ADAL" clId="{26C77D7C-8627-408C-9A11-8B34C0B95B1D}" dt="2023-02-20T13:59:58.614" v="466" actId="2056"/>
        <pc:sldMkLst>
          <pc:docMk/>
          <pc:sldMk cId="3356030669" sldId="305"/>
        </pc:sldMkLst>
      </pc:sldChg>
    </pc:docChg>
  </pc:docChgLst>
  <pc:docChgLst>
    <pc:chgData name="RAFAEL CONTE MARODIN" userId="S::rafa7526@itaipu.gov.br::2337d726-337d-40f6-bfac-8449e759f0fa" providerId="AD" clId="Web-{C99EC4DF-761A-A67B-EA8D-4A25AACCE6DE}"/>
    <pc:docChg chg="addSld delSld modSld">
      <pc:chgData name="RAFAEL CONTE MARODIN" userId="S::rafa7526@itaipu.gov.br::2337d726-337d-40f6-bfac-8449e759f0fa" providerId="AD" clId="Web-{C99EC4DF-761A-A67B-EA8D-4A25AACCE6DE}" dt="2023-02-06T17:11:56.737" v="712" actId="20577"/>
      <pc:docMkLst>
        <pc:docMk/>
      </pc:docMkLst>
      <pc:sldChg chg="modSp">
        <pc:chgData name="RAFAEL CONTE MARODIN" userId="S::rafa7526@itaipu.gov.br::2337d726-337d-40f6-bfac-8449e759f0fa" providerId="AD" clId="Web-{C99EC4DF-761A-A67B-EA8D-4A25AACCE6DE}" dt="2023-02-06T17:11:56.737" v="712" actId="20577"/>
        <pc:sldMkLst>
          <pc:docMk/>
          <pc:sldMk cId="988005152" sldId="264"/>
        </pc:sldMkLst>
        <pc:spChg chg="mod">
          <ac:chgData name="RAFAEL CONTE MARODIN" userId="S::rafa7526@itaipu.gov.br::2337d726-337d-40f6-bfac-8449e759f0fa" providerId="AD" clId="Web-{C99EC4DF-761A-A67B-EA8D-4A25AACCE6DE}" dt="2023-02-06T17:11:56.737" v="712" actId="20577"/>
          <ac:spMkLst>
            <pc:docMk/>
            <pc:sldMk cId="988005152" sldId="264"/>
            <ac:spMk id="9" creationId="{B2985A9B-6CC9-4010-BEDC-696B223AA39E}"/>
          </ac:spMkLst>
        </pc:spChg>
      </pc:sldChg>
      <pc:sldChg chg="addSp modSp">
        <pc:chgData name="RAFAEL CONTE MARODIN" userId="S::rafa7526@itaipu.gov.br::2337d726-337d-40f6-bfac-8449e759f0fa" providerId="AD" clId="Web-{C99EC4DF-761A-A67B-EA8D-4A25AACCE6DE}" dt="2023-02-06T16:58:57.869" v="397" actId="1076"/>
        <pc:sldMkLst>
          <pc:docMk/>
          <pc:sldMk cId="2063931191" sldId="266"/>
        </pc:sldMkLst>
        <pc:picChg chg="add mod">
          <ac:chgData name="RAFAEL CONTE MARODIN" userId="S::rafa7526@itaipu.gov.br::2337d726-337d-40f6-bfac-8449e759f0fa" providerId="AD" clId="Web-{C99EC4DF-761A-A67B-EA8D-4A25AACCE6DE}" dt="2023-02-06T16:58:57.869" v="397" actId="1076"/>
          <ac:picMkLst>
            <pc:docMk/>
            <pc:sldMk cId="2063931191" sldId="266"/>
            <ac:picMk id="4" creationId="{CC908265-8D24-2E0B-ED6F-C308B6F7C96B}"/>
          </ac:picMkLst>
        </pc:picChg>
      </pc:sldChg>
      <pc:sldChg chg="addSp delSp modSp">
        <pc:chgData name="RAFAEL CONTE MARODIN" userId="S::rafa7526@itaipu.gov.br::2337d726-337d-40f6-bfac-8449e759f0fa" providerId="AD" clId="Web-{C99EC4DF-761A-A67B-EA8D-4A25AACCE6DE}" dt="2023-02-06T17:00:03.855" v="405" actId="1076"/>
        <pc:sldMkLst>
          <pc:docMk/>
          <pc:sldMk cId="694415722" sldId="267"/>
        </pc:sldMkLst>
        <pc:spChg chg="mod">
          <ac:chgData name="RAFAEL CONTE MARODIN" userId="S::rafa7526@itaipu.gov.br::2337d726-337d-40f6-bfac-8449e759f0fa" providerId="AD" clId="Web-{C99EC4DF-761A-A67B-EA8D-4A25AACCE6DE}" dt="2023-02-06T17:00:03.840" v="402" actId="1076"/>
          <ac:spMkLst>
            <pc:docMk/>
            <pc:sldMk cId="694415722" sldId="267"/>
            <ac:spMk id="3" creationId="{246F695F-78B4-4EFC-B14B-EEA505AF9295}"/>
          </ac:spMkLst>
        </pc:spChg>
        <pc:spChg chg="add del mod">
          <ac:chgData name="RAFAEL CONTE MARODIN" userId="S::rafa7526@itaipu.gov.br::2337d726-337d-40f6-bfac-8449e759f0fa" providerId="AD" clId="Web-{C99EC4DF-761A-A67B-EA8D-4A25AACCE6DE}" dt="2023-02-06T16:59:47.855" v="401"/>
          <ac:spMkLst>
            <pc:docMk/>
            <pc:sldMk cId="694415722" sldId="267"/>
            <ac:spMk id="6" creationId="{9E48E47D-F633-6A50-425B-9B098DCED353}"/>
          </ac:spMkLst>
        </pc:spChg>
        <pc:spChg chg="mod">
          <ac:chgData name="RAFAEL CONTE MARODIN" userId="S::rafa7526@itaipu.gov.br::2337d726-337d-40f6-bfac-8449e759f0fa" providerId="AD" clId="Web-{C99EC4DF-761A-A67B-EA8D-4A25AACCE6DE}" dt="2023-02-06T17:00:03.840" v="403" actId="1076"/>
          <ac:spMkLst>
            <pc:docMk/>
            <pc:sldMk cId="694415722" sldId="267"/>
            <ac:spMk id="9" creationId="{699C0EBB-514B-4802-909D-F9EC04979C51}"/>
          </ac:spMkLst>
        </pc:spChg>
        <pc:picChg chg="add mod">
          <ac:chgData name="RAFAEL CONTE MARODIN" userId="S::rafa7526@itaipu.gov.br::2337d726-337d-40f6-bfac-8449e759f0fa" providerId="AD" clId="Web-{C99EC4DF-761A-A67B-EA8D-4A25AACCE6DE}" dt="2023-02-06T17:00:03.840" v="404" actId="1076"/>
          <ac:picMkLst>
            <pc:docMk/>
            <pc:sldMk cId="694415722" sldId="267"/>
            <ac:picMk id="4" creationId="{C2A441FE-E888-EB48-EFE8-1FC0CBC2ACB1}"/>
          </ac:picMkLst>
        </pc:picChg>
        <pc:picChg chg="add mod">
          <ac:chgData name="RAFAEL CONTE MARODIN" userId="S::rafa7526@itaipu.gov.br::2337d726-337d-40f6-bfac-8449e759f0fa" providerId="AD" clId="Web-{C99EC4DF-761A-A67B-EA8D-4A25AACCE6DE}" dt="2023-02-06T17:00:03.855" v="405" actId="1076"/>
          <ac:picMkLst>
            <pc:docMk/>
            <pc:sldMk cId="694415722" sldId="267"/>
            <ac:picMk id="5" creationId="{C322649F-5874-539A-EFA4-A8AE17A2974B}"/>
          </ac:picMkLst>
        </pc:picChg>
        <pc:picChg chg="del">
          <ac:chgData name="RAFAEL CONTE MARODIN" userId="S::rafa7526@itaipu.gov.br::2337d726-337d-40f6-bfac-8449e759f0fa" providerId="AD" clId="Web-{C99EC4DF-761A-A67B-EA8D-4A25AACCE6DE}" dt="2023-02-06T16:44:02.825" v="36"/>
          <ac:picMkLst>
            <pc:docMk/>
            <pc:sldMk cId="694415722" sldId="267"/>
            <ac:picMk id="7" creationId="{CDDAB24A-2284-4CEC-9DFC-F61ABAC45550}"/>
          </ac:picMkLst>
        </pc:picChg>
        <pc:picChg chg="add del mod">
          <ac:chgData name="RAFAEL CONTE MARODIN" userId="S::rafa7526@itaipu.gov.br::2337d726-337d-40f6-bfac-8449e759f0fa" providerId="AD" clId="Web-{C99EC4DF-761A-A67B-EA8D-4A25AACCE6DE}" dt="2023-02-06T16:59:43.417" v="400"/>
          <ac:picMkLst>
            <pc:docMk/>
            <pc:sldMk cId="694415722" sldId="267"/>
            <ac:picMk id="8" creationId="{4C55CEEF-B350-C3CB-7AE4-1028224500A3}"/>
          </ac:picMkLst>
        </pc:picChg>
      </pc:sldChg>
      <pc:sldChg chg="addSp delSp modSp add replId">
        <pc:chgData name="RAFAEL CONTE MARODIN" userId="S::rafa7526@itaipu.gov.br::2337d726-337d-40f6-bfac-8449e759f0fa" providerId="AD" clId="Web-{C99EC4DF-761A-A67B-EA8D-4A25AACCE6DE}" dt="2023-02-06T17:02:11.672" v="438" actId="1076"/>
        <pc:sldMkLst>
          <pc:docMk/>
          <pc:sldMk cId="2835545700" sldId="268"/>
        </pc:sldMkLst>
        <pc:spChg chg="mod">
          <ac:chgData name="RAFAEL CONTE MARODIN" userId="S::rafa7526@itaipu.gov.br::2337d726-337d-40f6-bfac-8449e759f0fa" providerId="AD" clId="Web-{C99EC4DF-761A-A67B-EA8D-4A25AACCE6DE}" dt="2023-02-06T16:46:38.830" v="96" actId="20577"/>
          <ac:spMkLst>
            <pc:docMk/>
            <pc:sldMk cId="2835545700" sldId="268"/>
            <ac:spMk id="3" creationId="{246F695F-78B4-4EFC-B14B-EEA505AF9295}"/>
          </ac:spMkLst>
        </pc:spChg>
        <pc:spChg chg="del">
          <ac:chgData name="RAFAEL CONTE MARODIN" userId="S::rafa7526@itaipu.gov.br::2337d726-337d-40f6-bfac-8449e759f0fa" providerId="AD" clId="Web-{C99EC4DF-761A-A67B-EA8D-4A25AACCE6DE}" dt="2023-02-06T16:46:43.471" v="97"/>
          <ac:spMkLst>
            <pc:docMk/>
            <pc:sldMk cId="2835545700" sldId="268"/>
            <ac:spMk id="6" creationId="{9E48E47D-F633-6A50-425B-9B098DCED353}"/>
          </ac:spMkLst>
        </pc:spChg>
        <pc:spChg chg="del">
          <ac:chgData name="RAFAEL CONTE MARODIN" userId="S::rafa7526@itaipu.gov.br::2337d726-337d-40f6-bfac-8449e759f0fa" providerId="AD" clId="Web-{C99EC4DF-761A-A67B-EA8D-4A25AACCE6DE}" dt="2023-02-06T16:46:43.471" v="100"/>
          <ac:spMkLst>
            <pc:docMk/>
            <pc:sldMk cId="2835545700" sldId="268"/>
            <ac:spMk id="9" creationId="{699C0EBB-514B-4802-909D-F9EC04979C51}"/>
          </ac:spMkLst>
        </pc:spChg>
        <pc:spChg chg="add mod">
          <ac:chgData name="RAFAEL CONTE MARODIN" userId="S::rafa7526@itaipu.gov.br::2337d726-337d-40f6-bfac-8449e759f0fa" providerId="AD" clId="Web-{C99EC4DF-761A-A67B-EA8D-4A25AACCE6DE}" dt="2023-02-06T17:02:11.672" v="438" actId="1076"/>
          <ac:spMkLst>
            <pc:docMk/>
            <pc:sldMk cId="2835545700" sldId="268"/>
            <ac:spMk id="10" creationId="{6F898BAC-AF47-2480-EBDF-29253A4CFF36}"/>
          </ac:spMkLst>
        </pc:spChg>
        <pc:picChg chg="del">
          <ac:chgData name="RAFAEL CONTE MARODIN" userId="S::rafa7526@itaipu.gov.br::2337d726-337d-40f6-bfac-8449e759f0fa" providerId="AD" clId="Web-{C99EC4DF-761A-A67B-EA8D-4A25AACCE6DE}" dt="2023-02-06T16:46:43.471" v="99"/>
          <ac:picMkLst>
            <pc:docMk/>
            <pc:sldMk cId="2835545700" sldId="268"/>
            <ac:picMk id="4" creationId="{C2A441FE-E888-EB48-EFE8-1FC0CBC2ACB1}"/>
          </ac:picMkLst>
        </pc:picChg>
        <pc:picChg chg="del">
          <ac:chgData name="RAFAEL CONTE MARODIN" userId="S::rafa7526@itaipu.gov.br::2337d726-337d-40f6-bfac-8449e759f0fa" providerId="AD" clId="Web-{C99EC4DF-761A-A67B-EA8D-4A25AACCE6DE}" dt="2023-02-06T16:46:43.471" v="98"/>
          <ac:picMkLst>
            <pc:docMk/>
            <pc:sldMk cId="2835545700" sldId="268"/>
            <ac:picMk id="5" creationId="{C322649F-5874-539A-EFA4-A8AE17A2974B}"/>
          </ac:picMkLst>
        </pc:picChg>
        <pc:picChg chg="add mod">
          <ac:chgData name="RAFAEL CONTE MARODIN" userId="S::rafa7526@itaipu.gov.br::2337d726-337d-40f6-bfac-8449e759f0fa" providerId="AD" clId="Web-{C99EC4DF-761A-A67B-EA8D-4A25AACCE6DE}" dt="2023-02-06T16:48:02.489" v="113" actId="1076"/>
          <ac:picMkLst>
            <pc:docMk/>
            <pc:sldMk cId="2835545700" sldId="268"/>
            <ac:picMk id="7" creationId="{4484CB76-E347-210D-994A-C50D23C2EE48}"/>
          </ac:picMkLst>
        </pc:picChg>
        <pc:picChg chg="add mod">
          <ac:chgData name="RAFAEL CONTE MARODIN" userId="S::rafa7526@itaipu.gov.br::2337d726-337d-40f6-bfac-8449e759f0fa" providerId="AD" clId="Web-{C99EC4DF-761A-A67B-EA8D-4A25AACCE6DE}" dt="2023-02-06T17:02:07.828" v="437" actId="1076"/>
          <ac:picMkLst>
            <pc:docMk/>
            <pc:sldMk cId="2835545700" sldId="268"/>
            <ac:picMk id="11" creationId="{CB35B38C-D289-27A7-69F2-89ECE36F813A}"/>
          </ac:picMkLst>
        </pc:picChg>
      </pc:sldChg>
      <pc:sldChg chg="modSp add del replId">
        <pc:chgData name="RAFAEL CONTE MARODIN" userId="S::rafa7526@itaipu.gov.br::2337d726-337d-40f6-bfac-8449e759f0fa" providerId="AD" clId="Web-{C99EC4DF-761A-A67B-EA8D-4A25AACCE6DE}" dt="2023-02-06T16:45:26.562" v="58"/>
        <pc:sldMkLst>
          <pc:docMk/>
          <pc:sldMk cId="3267680598" sldId="268"/>
        </pc:sldMkLst>
        <pc:spChg chg="mod">
          <ac:chgData name="RAFAEL CONTE MARODIN" userId="S::rafa7526@itaipu.gov.br::2337d726-337d-40f6-bfac-8449e759f0fa" providerId="AD" clId="Web-{C99EC4DF-761A-A67B-EA8D-4A25AACCE6DE}" dt="2023-02-06T16:45:18.218" v="55" actId="1076"/>
          <ac:spMkLst>
            <pc:docMk/>
            <pc:sldMk cId="3267680598" sldId="268"/>
            <ac:spMk id="3" creationId="{246F695F-78B4-4EFC-B14B-EEA505AF9295}"/>
          </ac:spMkLst>
        </pc:spChg>
        <pc:picChg chg="mod">
          <ac:chgData name="RAFAEL CONTE MARODIN" userId="S::rafa7526@itaipu.gov.br::2337d726-337d-40f6-bfac-8449e759f0fa" providerId="AD" clId="Web-{C99EC4DF-761A-A67B-EA8D-4A25AACCE6DE}" dt="2023-02-06T16:45:24.078" v="57" actId="1076"/>
          <ac:picMkLst>
            <pc:docMk/>
            <pc:sldMk cId="3267680598" sldId="268"/>
            <ac:picMk id="4" creationId="{C2A441FE-E888-EB48-EFE8-1FC0CBC2ACB1}"/>
          </ac:picMkLst>
        </pc:picChg>
      </pc:sldChg>
      <pc:sldChg chg="addSp delSp modSp add replId">
        <pc:chgData name="RAFAEL CONTE MARODIN" userId="S::rafa7526@itaipu.gov.br::2337d726-337d-40f6-bfac-8449e759f0fa" providerId="AD" clId="Web-{C99EC4DF-761A-A67B-EA8D-4A25AACCE6DE}" dt="2023-02-06T16:57:25.007" v="391" actId="14100"/>
        <pc:sldMkLst>
          <pc:docMk/>
          <pc:sldMk cId="2875924209" sldId="269"/>
        </pc:sldMkLst>
        <pc:spChg chg="mod">
          <ac:chgData name="RAFAEL CONTE MARODIN" userId="S::rafa7526@itaipu.gov.br::2337d726-337d-40f6-bfac-8449e759f0fa" providerId="AD" clId="Web-{C99EC4DF-761A-A67B-EA8D-4A25AACCE6DE}" dt="2023-02-06T16:50:50.541" v="166" actId="20577"/>
          <ac:spMkLst>
            <pc:docMk/>
            <pc:sldMk cId="2875924209" sldId="269"/>
            <ac:spMk id="3" creationId="{246F695F-78B4-4EFC-B14B-EEA505AF9295}"/>
          </ac:spMkLst>
        </pc:spChg>
        <pc:spChg chg="mod">
          <ac:chgData name="RAFAEL CONTE MARODIN" userId="S::rafa7526@itaipu.gov.br::2337d726-337d-40f6-bfac-8449e759f0fa" providerId="AD" clId="Web-{C99EC4DF-761A-A67B-EA8D-4A25AACCE6DE}" dt="2023-02-06T16:57:25.007" v="391" actId="14100"/>
          <ac:spMkLst>
            <pc:docMk/>
            <pc:sldMk cId="2875924209" sldId="269"/>
            <ac:spMk id="10" creationId="{6F898BAC-AF47-2480-EBDF-29253A4CFF36}"/>
          </ac:spMkLst>
        </pc:spChg>
        <pc:grpChg chg="add mod">
          <ac:chgData name="RAFAEL CONTE MARODIN" userId="S::rafa7526@itaipu.gov.br::2337d726-337d-40f6-bfac-8449e759f0fa" providerId="AD" clId="Web-{C99EC4DF-761A-A67B-EA8D-4A25AACCE6DE}" dt="2023-02-06T16:53:47.500" v="188" actId="1076"/>
          <ac:grpSpMkLst>
            <pc:docMk/>
            <pc:sldMk cId="2875924209" sldId="269"/>
            <ac:grpSpMk id="6" creationId="{D428D6EC-B5C0-90FF-584E-019CB0419964}"/>
          </ac:grpSpMkLst>
        </pc:grpChg>
        <pc:picChg chg="add mod">
          <ac:chgData name="RAFAEL CONTE MARODIN" userId="S::rafa7526@itaipu.gov.br::2337d726-337d-40f6-bfac-8449e759f0fa" providerId="AD" clId="Web-{C99EC4DF-761A-A67B-EA8D-4A25AACCE6DE}" dt="2023-02-06T16:51:21.308" v="170" actId="1076"/>
          <ac:picMkLst>
            <pc:docMk/>
            <pc:sldMk cId="2875924209" sldId="269"/>
            <ac:picMk id="4" creationId="{A5B664D8-F124-8958-098D-7F2CD142DD82}"/>
          </ac:picMkLst>
        </pc:picChg>
        <pc:picChg chg="add mod modCrop">
          <ac:chgData name="RAFAEL CONTE MARODIN" userId="S::rafa7526@itaipu.gov.br::2337d726-337d-40f6-bfac-8449e759f0fa" providerId="AD" clId="Web-{C99EC4DF-761A-A67B-EA8D-4A25AACCE6DE}" dt="2023-02-06T16:53:33.781" v="186" actId="1076"/>
          <ac:picMkLst>
            <pc:docMk/>
            <pc:sldMk cId="2875924209" sldId="269"/>
            <ac:picMk id="5" creationId="{D056B937-E206-982B-4521-A0DE97D17FAC}"/>
          </ac:picMkLst>
        </pc:picChg>
        <pc:picChg chg="del">
          <ac:chgData name="RAFAEL CONTE MARODIN" userId="S::rafa7526@itaipu.gov.br::2337d726-337d-40f6-bfac-8449e759f0fa" providerId="AD" clId="Web-{C99EC4DF-761A-A67B-EA8D-4A25AACCE6DE}" dt="2023-02-06T16:50:52.322" v="167"/>
          <ac:picMkLst>
            <pc:docMk/>
            <pc:sldMk cId="2875924209" sldId="269"/>
            <ac:picMk id="7" creationId="{4484CB76-E347-210D-994A-C50D23C2EE48}"/>
          </ac:picMkLst>
        </pc:picChg>
      </pc:sldChg>
      <pc:sldChg chg="addSp delSp modSp add replId">
        <pc:chgData name="RAFAEL CONTE MARODIN" userId="S::rafa7526@itaipu.gov.br::2337d726-337d-40f6-bfac-8449e759f0fa" providerId="AD" clId="Web-{C99EC4DF-761A-A67B-EA8D-4A25AACCE6DE}" dt="2023-02-06T17:01:11.154" v="427" actId="1076"/>
        <pc:sldMkLst>
          <pc:docMk/>
          <pc:sldMk cId="1001455489" sldId="270"/>
        </pc:sldMkLst>
        <pc:spChg chg="mod">
          <ac:chgData name="RAFAEL CONTE MARODIN" userId="S::rafa7526@itaipu.gov.br::2337d726-337d-40f6-bfac-8449e759f0fa" providerId="AD" clId="Web-{C99EC4DF-761A-A67B-EA8D-4A25AACCE6DE}" dt="2023-02-06T17:01:04.982" v="426" actId="1076"/>
          <ac:spMkLst>
            <pc:docMk/>
            <pc:sldMk cId="1001455489" sldId="270"/>
            <ac:spMk id="3" creationId="{246F695F-78B4-4EFC-B14B-EEA505AF9295}"/>
          </ac:spMkLst>
        </pc:spChg>
        <pc:spChg chg="del">
          <ac:chgData name="RAFAEL CONTE MARODIN" userId="S::rafa7526@itaipu.gov.br::2337d726-337d-40f6-bfac-8449e759f0fa" providerId="AD" clId="Web-{C99EC4DF-761A-A67B-EA8D-4A25AACCE6DE}" dt="2023-02-06T17:00:15.262" v="409"/>
          <ac:spMkLst>
            <pc:docMk/>
            <pc:sldMk cId="1001455489" sldId="270"/>
            <ac:spMk id="9" creationId="{699C0EBB-514B-4802-909D-F9EC04979C51}"/>
          </ac:spMkLst>
        </pc:spChg>
        <pc:picChg chg="del">
          <ac:chgData name="RAFAEL CONTE MARODIN" userId="S::rafa7526@itaipu.gov.br::2337d726-337d-40f6-bfac-8449e759f0fa" providerId="AD" clId="Web-{C99EC4DF-761A-A67B-EA8D-4A25AACCE6DE}" dt="2023-02-06T17:00:15.262" v="408"/>
          <ac:picMkLst>
            <pc:docMk/>
            <pc:sldMk cId="1001455489" sldId="270"/>
            <ac:picMk id="4" creationId="{C2A441FE-E888-EB48-EFE8-1FC0CBC2ACB1}"/>
          </ac:picMkLst>
        </pc:picChg>
        <pc:picChg chg="del">
          <ac:chgData name="RAFAEL CONTE MARODIN" userId="S::rafa7526@itaipu.gov.br::2337d726-337d-40f6-bfac-8449e759f0fa" providerId="AD" clId="Web-{C99EC4DF-761A-A67B-EA8D-4A25AACCE6DE}" dt="2023-02-06T17:00:15.262" v="407"/>
          <ac:picMkLst>
            <pc:docMk/>
            <pc:sldMk cId="1001455489" sldId="270"/>
            <ac:picMk id="5" creationId="{C322649F-5874-539A-EFA4-A8AE17A2974B}"/>
          </ac:picMkLst>
        </pc:picChg>
        <pc:picChg chg="add del mod">
          <ac:chgData name="RAFAEL CONTE MARODIN" userId="S::rafa7526@itaipu.gov.br::2337d726-337d-40f6-bfac-8449e759f0fa" providerId="AD" clId="Web-{C99EC4DF-761A-A67B-EA8D-4A25AACCE6DE}" dt="2023-02-06T17:00:43.528" v="419"/>
          <ac:picMkLst>
            <pc:docMk/>
            <pc:sldMk cId="1001455489" sldId="270"/>
            <ac:picMk id="6" creationId="{6705A5C8-9DC6-4EE3-D390-2EE481DFEE48}"/>
          </ac:picMkLst>
        </pc:picChg>
        <pc:picChg chg="add mod">
          <ac:chgData name="RAFAEL CONTE MARODIN" userId="S::rafa7526@itaipu.gov.br::2337d726-337d-40f6-bfac-8449e759f0fa" providerId="AD" clId="Web-{C99EC4DF-761A-A67B-EA8D-4A25AACCE6DE}" dt="2023-02-06T17:01:11.154" v="427" actId="1076"/>
          <ac:picMkLst>
            <pc:docMk/>
            <pc:sldMk cId="1001455489" sldId="270"/>
            <ac:picMk id="7" creationId="{A015FE35-66C3-0B8F-433E-1F71B477481C}"/>
          </ac:picMkLst>
        </pc:picChg>
      </pc:sldChg>
      <pc:sldChg chg="addSp delSp modSp add replId">
        <pc:chgData name="RAFAEL CONTE MARODIN" userId="S::rafa7526@itaipu.gov.br::2337d726-337d-40f6-bfac-8449e759f0fa" providerId="AD" clId="Web-{C99EC4DF-761A-A67B-EA8D-4A25AACCE6DE}" dt="2023-02-06T17:07:10.415" v="598" actId="1076"/>
        <pc:sldMkLst>
          <pc:docMk/>
          <pc:sldMk cId="3021891092" sldId="271"/>
        </pc:sldMkLst>
        <pc:spChg chg="mod">
          <ac:chgData name="RAFAEL CONTE MARODIN" userId="S::rafa7526@itaipu.gov.br::2337d726-337d-40f6-bfac-8449e759f0fa" providerId="AD" clId="Web-{C99EC4DF-761A-A67B-EA8D-4A25AACCE6DE}" dt="2023-02-06T17:02:59.251" v="465" actId="20577"/>
          <ac:spMkLst>
            <pc:docMk/>
            <pc:sldMk cId="3021891092" sldId="271"/>
            <ac:spMk id="2" creationId="{D82E1B74-F233-4162-8EA6-07A3F31530F8}"/>
          </ac:spMkLst>
        </pc:spChg>
        <pc:spChg chg="mod">
          <ac:chgData name="RAFAEL CONTE MARODIN" userId="S::rafa7526@itaipu.gov.br::2337d726-337d-40f6-bfac-8449e759f0fa" providerId="AD" clId="Web-{C99EC4DF-761A-A67B-EA8D-4A25AACCE6DE}" dt="2023-02-06T17:07:10.353" v="591" actId="1076"/>
          <ac:spMkLst>
            <pc:docMk/>
            <pc:sldMk cId="3021891092" sldId="271"/>
            <ac:spMk id="3" creationId="{246F695F-78B4-4EFC-B14B-EEA505AF9295}"/>
          </ac:spMkLst>
        </pc:spChg>
        <pc:spChg chg="add mod">
          <ac:chgData name="RAFAEL CONTE MARODIN" userId="S::rafa7526@itaipu.gov.br::2337d726-337d-40f6-bfac-8449e759f0fa" providerId="AD" clId="Web-{C99EC4DF-761A-A67B-EA8D-4A25AACCE6DE}" dt="2023-02-06T17:07:10.369" v="593" actId="1076"/>
          <ac:spMkLst>
            <pc:docMk/>
            <pc:sldMk cId="3021891092" sldId="271"/>
            <ac:spMk id="9" creationId="{BC8D220A-A317-15ED-FB6F-AFB40E760758}"/>
          </ac:spMkLst>
        </pc:spChg>
        <pc:spChg chg="del topLvl">
          <ac:chgData name="RAFAEL CONTE MARODIN" userId="S::rafa7526@itaipu.gov.br::2337d726-337d-40f6-bfac-8449e759f0fa" providerId="AD" clId="Web-{C99EC4DF-761A-A67B-EA8D-4A25AACCE6DE}" dt="2023-02-06T17:04:05.253" v="519"/>
          <ac:spMkLst>
            <pc:docMk/>
            <pc:sldMk cId="3021891092" sldId="271"/>
            <ac:spMk id="10" creationId="{6F898BAC-AF47-2480-EBDF-29253A4CFF36}"/>
          </ac:spMkLst>
        </pc:spChg>
        <pc:spChg chg="add mod">
          <ac:chgData name="RAFAEL CONTE MARODIN" userId="S::rafa7526@itaipu.gov.br::2337d726-337d-40f6-bfac-8449e759f0fa" providerId="AD" clId="Web-{C99EC4DF-761A-A67B-EA8D-4A25AACCE6DE}" dt="2023-02-06T17:07:10.400" v="596" actId="1076"/>
          <ac:spMkLst>
            <pc:docMk/>
            <pc:sldMk cId="3021891092" sldId="271"/>
            <ac:spMk id="13" creationId="{14130D45-FF4E-92C5-BF69-A43FE3A82A14}"/>
          </ac:spMkLst>
        </pc:spChg>
        <pc:spChg chg="add mod">
          <ac:chgData name="RAFAEL CONTE MARODIN" userId="S::rafa7526@itaipu.gov.br::2337d726-337d-40f6-bfac-8449e759f0fa" providerId="AD" clId="Web-{C99EC4DF-761A-A67B-EA8D-4A25AACCE6DE}" dt="2023-02-06T17:07:10.415" v="598" actId="1076"/>
          <ac:spMkLst>
            <pc:docMk/>
            <pc:sldMk cId="3021891092" sldId="271"/>
            <ac:spMk id="15" creationId="{90B6A21E-CD04-064F-54B3-50A7C649849C}"/>
          </ac:spMkLst>
        </pc:spChg>
        <pc:grpChg chg="del">
          <ac:chgData name="RAFAEL CONTE MARODIN" userId="S::rafa7526@itaipu.gov.br::2337d726-337d-40f6-bfac-8449e759f0fa" providerId="AD" clId="Web-{C99EC4DF-761A-A67B-EA8D-4A25AACCE6DE}" dt="2023-02-06T17:04:05.253" v="519"/>
          <ac:grpSpMkLst>
            <pc:docMk/>
            <pc:sldMk cId="3021891092" sldId="271"/>
            <ac:grpSpMk id="6" creationId="{D428D6EC-B5C0-90FF-584E-019CB0419964}"/>
          </ac:grpSpMkLst>
        </pc:grpChg>
        <pc:picChg chg="del">
          <ac:chgData name="RAFAEL CONTE MARODIN" userId="S::rafa7526@itaipu.gov.br::2337d726-337d-40f6-bfac-8449e759f0fa" providerId="AD" clId="Web-{C99EC4DF-761A-A67B-EA8D-4A25AACCE6DE}" dt="2023-02-06T17:03:54.425" v="515"/>
          <ac:picMkLst>
            <pc:docMk/>
            <pc:sldMk cId="3021891092" sldId="271"/>
            <ac:picMk id="4" creationId="{A5B664D8-F124-8958-098D-7F2CD142DD82}"/>
          </ac:picMkLst>
        </pc:picChg>
        <pc:picChg chg="del topLvl">
          <ac:chgData name="RAFAEL CONTE MARODIN" userId="S::rafa7526@itaipu.gov.br::2337d726-337d-40f6-bfac-8449e759f0fa" providerId="AD" clId="Web-{C99EC4DF-761A-A67B-EA8D-4A25AACCE6DE}" dt="2023-02-06T17:04:07.082" v="520"/>
          <ac:picMkLst>
            <pc:docMk/>
            <pc:sldMk cId="3021891092" sldId="271"/>
            <ac:picMk id="5" creationId="{D056B937-E206-982B-4521-A0DE97D17FAC}"/>
          </ac:picMkLst>
        </pc:picChg>
        <pc:picChg chg="add mod">
          <ac:chgData name="RAFAEL CONTE MARODIN" userId="S::rafa7526@itaipu.gov.br::2337d726-337d-40f6-bfac-8449e759f0fa" providerId="AD" clId="Web-{C99EC4DF-761A-A67B-EA8D-4A25AACCE6DE}" dt="2023-02-06T17:07:10.369" v="592" actId="1076"/>
          <ac:picMkLst>
            <pc:docMk/>
            <pc:sldMk cId="3021891092" sldId="271"/>
            <ac:picMk id="7" creationId="{7A1B8078-491C-8700-9599-C2FD20200139}"/>
          </ac:picMkLst>
        </pc:picChg>
        <pc:picChg chg="add mod">
          <ac:chgData name="RAFAEL CONTE MARODIN" userId="S::rafa7526@itaipu.gov.br::2337d726-337d-40f6-bfac-8449e759f0fa" providerId="AD" clId="Web-{C99EC4DF-761A-A67B-EA8D-4A25AACCE6DE}" dt="2023-02-06T17:07:10.384" v="594" actId="1076"/>
          <ac:picMkLst>
            <pc:docMk/>
            <pc:sldMk cId="3021891092" sldId="271"/>
            <ac:picMk id="11" creationId="{D56F36B5-75B3-F509-858C-5ED62C9A6DD2}"/>
          </ac:picMkLst>
        </pc:picChg>
        <pc:picChg chg="add mod">
          <ac:chgData name="RAFAEL CONTE MARODIN" userId="S::rafa7526@itaipu.gov.br::2337d726-337d-40f6-bfac-8449e759f0fa" providerId="AD" clId="Web-{C99EC4DF-761A-A67B-EA8D-4A25AACCE6DE}" dt="2023-02-06T17:07:10.384" v="595" actId="1076"/>
          <ac:picMkLst>
            <pc:docMk/>
            <pc:sldMk cId="3021891092" sldId="271"/>
            <ac:picMk id="12" creationId="{23B4CF8E-608B-56FD-7728-46E445EA48C6}"/>
          </ac:picMkLst>
        </pc:picChg>
        <pc:picChg chg="add mod">
          <ac:chgData name="RAFAEL CONTE MARODIN" userId="S::rafa7526@itaipu.gov.br::2337d726-337d-40f6-bfac-8449e759f0fa" providerId="AD" clId="Web-{C99EC4DF-761A-A67B-EA8D-4A25AACCE6DE}" dt="2023-02-06T17:07:10.400" v="597" actId="1076"/>
          <ac:picMkLst>
            <pc:docMk/>
            <pc:sldMk cId="3021891092" sldId="271"/>
            <ac:picMk id="14" creationId="{B90DB951-8A35-160E-97DA-EA1D354560E2}"/>
          </ac:picMkLst>
        </pc:picChg>
      </pc:sldChg>
      <pc:sldChg chg="addSp delSp modSp add replId">
        <pc:chgData name="RAFAEL CONTE MARODIN" userId="S::rafa7526@itaipu.gov.br::2337d726-337d-40f6-bfac-8449e759f0fa" providerId="AD" clId="Web-{C99EC4DF-761A-A67B-EA8D-4A25AACCE6DE}" dt="2023-02-06T17:11:35.424" v="711"/>
        <pc:sldMkLst>
          <pc:docMk/>
          <pc:sldMk cId="1571923154" sldId="272"/>
        </pc:sldMkLst>
        <pc:spChg chg="mod">
          <ac:chgData name="RAFAEL CONTE MARODIN" userId="S::rafa7526@itaipu.gov.br::2337d726-337d-40f6-bfac-8449e759f0fa" providerId="AD" clId="Web-{C99EC4DF-761A-A67B-EA8D-4A25AACCE6DE}" dt="2023-02-06T17:11:05.907" v="703" actId="1076"/>
          <ac:spMkLst>
            <pc:docMk/>
            <pc:sldMk cId="1571923154" sldId="272"/>
            <ac:spMk id="2" creationId="{D82E1B74-F233-4162-8EA6-07A3F31530F8}"/>
          </ac:spMkLst>
        </pc:spChg>
        <pc:spChg chg="mod">
          <ac:chgData name="RAFAEL CONTE MARODIN" userId="S::rafa7526@itaipu.gov.br::2337d726-337d-40f6-bfac-8449e759f0fa" providerId="AD" clId="Web-{C99EC4DF-761A-A67B-EA8D-4A25AACCE6DE}" dt="2023-02-06T17:11:18.298" v="704" actId="1076"/>
          <ac:spMkLst>
            <pc:docMk/>
            <pc:sldMk cId="1571923154" sldId="272"/>
            <ac:spMk id="3" creationId="{246F695F-78B4-4EFC-B14B-EEA505AF9295}"/>
          </ac:spMkLst>
        </pc:spChg>
        <pc:spChg chg="mod">
          <ac:chgData name="RAFAEL CONTE MARODIN" userId="S::rafa7526@itaipu.gov.br::2337d726-337d-40f6-bfac-8449e759f0fa" providerId="AD" clId="Web-{C99EC4DF-761A-A67B-EA8D-4A25AACCE6DE}" dt="2023-02-06T17:11:18.314" v="705" actId="1076"/>
          <ac:spMkLst>
            <pc:docMk/>
            <pc:sldMk cId="1571923154" sldId="272"/>
            <ac:spMk id="9" creationId="{BC8D220A-A317-15ED-FB6F-AFB40E760758}"/>
          </ac:spMkLst>
        </pc:spChg>
        <pc:spChg chg="del">
          <ac:chgData name="RAFAEL CONTE MARODIN" userId="S::rafa7526@itaipu.gov.br::2337d726-337d-40f6-bfac-8449e759f0fa" providerId="AD" clId="Web-{C99EC4DF-761A-A67B-EA8D-4A25AACCE6DE}" dt="2023-02-06T17:10:04.280" v="681"/>
          <ac:spMkLst>
            <pc:docMk/>
            <pc:sldMk cId="1571923154" sldId="272"/>
            <ac:spMk id="13" creationId="{14130D45-FF4E-92C5-BF69-A43FE3A82A14}"/>
          </ac:spMkLst>
        </pc:spChg>
        <pc:spChg chg="mod">
          <ac:chgData name="RAFAEL CONTE MARODIN" userId="S::rafa7526@itaipu.gov.br::2337d726-337d-40f6-bfac-8449e759f0fa" providerId="AD" clId="Web-{C99EC4DF-761A-A67B-EA8D-4A25AACCE6DE}" dt="2023-02-06T17:11:18.314" v="706" actId="1076"/>
          <ac:spMkLst>
            <pc:docMk/>
            <pc:sldMk cId="1571923154" sldId="272"/>
            <ac:spMk id="15" creationId="{90B6A21E-CD04-064F-54B3-50A7C649849C}"/>
          </ac:spMkLst>
        </pc:spChg>
        <pc:picChg chg="add mod">
          <ac:chgData name="RAFAEL CONTE MARODIN" userId="S::rafa7526@itaipu.gov.br::2337d726-337d-40f6-bfac-8449e759f0fa" providerId="AD" clId="Web-{C99EC4DF-761A-A67B-EA8D-4A25AACCE6DE}" dt="2023-02-06T17:11:18.329" v="707" actId="1076"/>
          <ac:picMkLst>
            <pc:docMk/>
            <pc:sldMk cId="1571923154" sldId="272"/>
            <ac:picMk id="4" creationId="{CCD6DCD1-B2F6-D9F0-D4D9-D8A0308E21D2}"/>
          </ac:picMkLst>
        </pc:picChg>
        <pc:picChg chg="add mod modCrop">
          <ac:chgData name="RAFAEL CONTE MARODIN" userId="S::rafa7526@itaipu.gov.br::2337d726-337d-40f6-bfac-8449e759f0fa" providerId="AD" clId="Web-{C99EC4DF-761A-A67B-EA8D-4A25AACCE6DE}" dt="2023-02-06T17:11:18.329" v="708" actId="1076"/>
          <ac:picMkLst>
            <pc:docMk/>
            <pc:sldMk cId="1571923154" sldId="272"/>
            <ac:picMk id="5" creationId="{ADEB075B-86DC-1742-870E-2977F5C6FFB0}"/>
          </ac:picMkLst>
        </pc:picChg>
        <pc:picChg chg="add mod modCrop">
          <ac:chgData name="RAFAEL CONTE MARODIN" userId="S::rafa7526@itaipu.gov.br::2337d726-337d-40f6-bfac-8449e759f0fa" providerId="AD" clId="Web-{C99EC4DF-761A-A67B-EA8D-4A25AACCE6DE}" dt="2023-02-06T17:11:35.424" v="711"/>
          <ac:picMkLst>
            <pc:docMk/>
            <pc:sldMk cId="1571923154" sldId="272"/>
            <ac:picMk id="6" creationId="{CD70E7FC-C802-1FE8-E2CC-33E1E306EF79}"/>
          </ac:picMkLst>
        </pc:picChg>
        <pc:picChg chg="del">
          <ac:chgData name="RAFAEL CONTE MARODIN" userId="S::rafa7526@itaipu.gov.br::2337d726-337d-40f6-bfac-8449e759f0fa" providerId="AD" clId="Web-{C99EC4DF-761A-A67B-EA8D-4A25AACCE6DE}" dt="2023-02-06T17:08:34.324" v="656"/>
          <ac:picMkLst>
            <pc:docMk/>
            <pc:sldMk cId="1571923154" sldId="272"/>
            <ac:picMk id="7" creationId="{7A1B8078-491C-8700-9599-C2FD20200139}"/>
          </ac:picMkLst>
        </pc:picChg>
        <pc:picChg chg="del">
          <ac:chgData name="RAFAEL CONTE MARODIN" userId="S::rafa7526@itaipu.gov.br::2337d726-337d-40f6-bfac-8449e759f0fa" providerId="AD" clId="Web-{C99EC4DF-761A-A67B-EA8D-4A25AACCE6DE}" dt="2023-02-06T17:09:15.560" v="672"/>
          <ac:picMkLst>
            <pc:docMk/>
            <pc:sldMk cId="1571923154" sldId="272"/>
            <ac:picMk id="11" creationId="{D56F36B5-75B3-F509-858C-5ED62C9A6DD2}"/>
          </ac:picMkLst>
        </pc:picChg>
        <pc:picChg chg="del">
          <ac:chgData name="RAFAEL CONTE MARODIN" userId="S::rafa7526@itaipu.gov.br::2337d726-337d-40f6-bfac-8449e759f0fa" providerId="AD" clId="Web-{C99EC4DF-761A-A67B-EA8D-4A25AACCE6DE}" dt="2023-02-06T17:10:05.186" v="682"/>
          <ac:picMkLst>
            <pc:docMk/>
            <pc:sldMk cId="1571923154" sldId="272"/>
            <ac:picMk id="12" creationId="{23B4CF8E-608B-56FD-7728-46E445EA48C6}"/>
          </ac:picMkLst>
        </pc:picChg>
        <pc:picChg chg="del">
          <ac:chgData name="RAFAEL CONTE MARODIN" userId="S::rafa7526@itaipu.gov.br::2337d726-337d-40f6-bfac-8449e759f0fa" providerId="AD" clId="Web-{C99EC4DF-761A-A67B-EA8D-4A25AACCE6DE}" dt="2023-02-06T17:10:25.406" v="685"/>
          <ac:picMkLst>
            <pc:docMk/>
            <pc:sldMk cId="1571923154" sldId="272"/>
            <ac:picMk id="14" creationId="{B90DB951-8A35-160E-97DA-EA1D354560E2}"/>
          </ac:picMkLst>
        </pc:picChg>
      </pc:sldChg>
      <pc:sldChg chg="new del">
        <pc:chgData name="RAFAEL CONTE MARODIN" userId="S::rafa7526@itaipu.gov.br::2337d726-337d-40f6-bfac-8449e759f0fa" providerId="AD" clId="Web-{C99EC4DF-761A-A67B-EA8D-4A25AACCE6DE}" dt="2023-02-06T17:07:22.916" v="600"/>
        <pc:sldMkLst>
          <pc:docMk/>
          <pc:sldMk cId="1846055078" sldId="272"/>
        </pc:sldMkLst>
      </pc:sldChg>
    </pc:docChg>
  </pc:docChgLst>
  <pc:docChgLst>
    <pc:chgData name="RAFAEL CONTE MARODIN" userId="S::rafa7526@itaipu.gov.br::2337d726-337d-40f6-bfac-8449e759f0fa" providerId="AD" clId="Web-{9E0C2435-D630-49C8-AF3E-E2A32193BBC6}"/>
    <pc:docChg chg="modSld">
      <pc:chgData name="RAFAEL CONTE MARODIN" userId="S::rafa7526@itaipu.gov.br::2337d726-337d-40f6-bfac-8449e759f0fa" providerId="AD" clId="Web-{9E0C2435-D630-49C8-AF3E-E2A32193BBC6}" dt="2023-03-31T17:12:54.009" v="13"/>
      <pc:docMkLst>
        <pc:docMk/>
      </pc:docMkLst>
      <pc:sldChg chg="modSp">
        <pc:chgData name="RAFAEL CONTE MARODIN" userId="S::rafa7526@itaipu.gov.br::2337d726-337d-40f6-bfac-8449e759f0fa" providerId="AD" clId="Web-{9E0C2435-D630-49C8-AF3E-E2A32193BBC6}" dt="2023-03-31T17:12:14.694" v="2" actId="14100"/>
        <pc:sldMkLst>
          <pc:docMk/>
          <pc:sldMk cId="4077877299" sldId="258"/>
        </pc:sldMkLst>
        <pc:picChg chg="mod modCrop">
          <ac:chgData name="RAFAEL CONTE MARODIN" userId="S::rafa7526@itaipu.gov.br::2337d726-337d-40f6-bfac-8449e759f0fa" providerId="AD" clId="Web-{9E0C2435-D630-49C8-AF3E-E2A32193BBC6}" dt="2023-03-31T17:12:14.694" v="2" actId="14100"/>
          <ac:picMkLst>
            <pc:docMk/>
            <pc:sldMk cId="4077877299" sldId="258"/>
            <ac:picMk id="9" creationId="{7DC2EAA6-364B-48EF-84D6-6DAE34B73ED1}"/>
          </ac:picMkLst>
        </pc:picChg>
      </pc:sldChg>
      <pc:sldChg chg="addSp delSp modSp">
        <pc:chgData name="RAFAEL CONTE MARODIN" userId="S::rafa7526@itaipu.gov.br::2337d726-337d-40f6-bfac-8449e759f0fa" providerId="AD" clId="Web-{9E0C2435-D630-49C8-AF3E-E2A32193BBC6}" dt="2023-03-31T17:12:54.009" v="13"/>
        <pc:sldMkLst>
          <pc:docMk/>
          <pc:sldMk cId="2452315104" sldId="274"/>
        </pc:sldMkLst>
        <pc:picChg chg="add del">
          <ac:chgData name="RAFAEL CONTE MARODIN" userId="S::rafa7526@itaipu.gov.br::2337d726-337d-40f6-bfac-8449e759f0fa" providerId="AD" clId="Web-{9E0C2435-D630-49C8-AF3E-E2A32193BBC6}" dt="2023-03-31T17:12:54.009" v="13"/>
          <ac:picMkLst>
            <pc:docMk/>
            <pc:sldMk cId="2452315104" sldId="274"/>
            <ac:picMk id="5" creationId="{68310AD8-C329-4FD4-A984-2BA5AFC63629}"/>
          </ac:picMkLst>
        </pc:picChg>
        <pc:picChg chg="add del mod">
          <ac:chgData name="RAFAEL CONTE MARODIN" userId="S::rafa7526@itaipu.gov.br::2337d726-337d-40f6-bfac-8449e759f0fa" providerId="AD" clId="Web-{9E0C2435-D630-49C8-AF3E-E2A32193BBC6}" dt="2023-03-31T17:12:36.414" v="7"/>
          <ac:picMkLst>
            <pc:docMk/>
            <pc:sldMk cId="2452315104" sldId="274"/>
            <ac:picMk id="7" creationId="{ACA8230F-007F-5745-AEDD-76E6AFFBFC17}"/>
          </ac:picMkLst>
        </pc:picChg>
        <pc:picChg chg="add mod ord">
          <ac:chgData name="RAFAEL CONTE MARODIN" userId="S::rafa7526@itaipu.gov.br::2337d726-337d-40f6-bfac-8449e759f0fa" providerId="AD" clId="Web-{9E0C2435-D630-49C8-AF3E-E2A32193BBC6}" dt="2023-03-31T17:12:52.290" v="12"/>
          <ac:picMkLst>
            <pc:docMk/>
            <pc:sldMk cId="2452315104" sldId="274"/>
            <ac:picMk id="9" creationId="{5FBCCC36-5348-D18C-2735-4676144B36A6}"/>
          </ac:picMkLst>
        </pc:picChg>
      </pc:sldChg>
    </pc:docChg>
  </pc:docChgLst>
  <pc:docChgLst>
    <pc:chgData name="FELIPE TREVISAN" userId="4791b0aa-e096-420e-ac58-b359422a8fb0" providerId="ADAL" clId="{FB8AE5FE-DF00-4267-904B-E87E3062FF98}"/>
    <pc:docChg chg="undo custSel addSld modSld">
      <pc:chgData name="FELIPE TREVISAN" userId="4791b0aa-e096-420e-ac58-b359422a8fb0" providerId="ADAL" clId="{FB8AE5FE-DF00-4267-904B-E87E3062FF98}" dt="2023-02-21T08:12:41.029" v="2525" actId="1038"/>
      <pc:docMkLst>
        <pc:docMk/>
      </pc:docMkLst>
      <pc:sldChg chg="modSp mod modCm">
        <pc:chgData name="FELIPE TREVISAN" userId="4791b0aa-e096-420e-ac58-b359422a8fb0" providerId="ADAL" clId="{FB8AE5FE-DF00-4267-904B-E87E3062FF98}" dt="2023-02-20T16:14:31.328" v="2510" actId="20577"/>
        <pc:sldMkLst>
          <pc:docMk/>
          <pc:sldMk cId="638154009" sldId="257"/>
        </pc:sldMkLst>
        <pc:spChg chg="mod">
          <ac:chgData name="FELIPE TREVISAN" userId="4791b0aa-e096-420e-ac58-b359422a8fb0" providerId="ADAL" clId="{FB8AE5FE-DF00-4267-904B-E87E3062FF98}" dt="2023-02-20T16:14:31.328" v="2510" actId="20577"/>
          <ac:spMkLst>
            <pc:docMk/>
            <pc:sldMk cId="638154009" sldId="257"/>
            <ac:spMk id="3" creationId="{B1DC65C5-42A7-4428-9EAD-137F80F61516}"/>
          </ac:spMkLst>
        </pc:spChg>
      </pc:sldChg>
      <pc:sldChg chg="addSp delSp modSp add mod delCm modCm">
        <pc:chgData name="FELIPE TREVISAN" userId="4791b0aa-e096-420e-ac58-b359422a8fb0" providerId="ADAL" clId="{FB8AE5FE-DF00-4267-904B-E87E3062FF98}" dt="2023-02-21T08:12:41.029" v="2525" actId="1038"/>
        <pc:sldMkLst>
          <pc:docMk/>
          <pc:sldMk cId="3356030669" sldId="305"/>
        </pc:sldMkLst>
        <pc:spChg chg="mod">
          <ac:chgData name="FELIPE TREVISAN" userId="4791b0aa-e096-420e-ac58-b359422a8fb0" providerId="ADAL" clId="{FB8AE5FE-DF00-4267-904B-E87E3062FF98}" dt="2023-02-20T14:54:06.673" v="2229" actId="404"/>
          <ac:spMkLst>
            <pc:docMk/>
            <pc:sldMk cId="3356030669" sldId="305"/>
            <ac:spMk id="2" creationId="{DA62EA5C-85D5-4807-ABC3-AC82AED3A45B}"/>
          </ac:spMkLst>
        </pc:spChg>
        <pc:spChg chg="del">
          <ac:chgData name="FELIPE TREVISAN" userId="4791b0aa-e096-420e-ac58-b359422a8fb0" providerId="ADAL" clId="{FB8AE5FE-DF00-4267-904B-E87E3062FF98}" dt="2023-02-20T13:59:54.624" v="26" actId="478"/>
          <ac:spMkLst>
            <pc:docMk/>
            <pc:sldMk cId="3356030669" sldId="305"/>
            <ac:spMk id="3" creationId="{B1DC65C5-42A7-4428-9EAD-137F80F61516}"/>
          </ac:spMkLst>
        </pc:spChg>
        <pc:spChg chg="add del mod">
          <ac:chgData name="FELIPE TREVISAN" userId="4791b0aa-e096-420e-ac58-b359422a8fb0" providerId="ADAL" clId="{FB8AE5FE-DF00-4267-904B-E87E3062FF98}" dt="2023-02-20T13:59:56.583" v="28" actId="478"/>
          <ac:spMkLst>
            <pc:docMk/>
            <pc:sldMk cId="3356030669" sldId="305"/>
            <ac:spMk id="5" creationId="{7C9A9A96-2E34-8011-B22A-DB4E531C9815}"/>
          </ac:spMkLst>
        </pc:spChg>
        <pc:spChg chg="add mod">
          <ac:chgData name="FELIPE TREVISAN" userId="4791b0aa-e096-420e-ac58-b359422a8fb0" providerId="ADAL" clId="{FB8AE5FE-DF00-4267-904B-E87E3062FF98}" dt="2023-02-20T16:15:12.102" v="2511" actId="2711"/>
          <ac:spMkLst>
            <pc:docMk/>
            <pc:sldMk cId="3356030669" sldId="305"/>
            <ac:spMk id="7" creationId="{64DEBADE-DB27-0EFA-199A-0B3764B48B6B}"/>
          </ac:spMkLst>
        </pc:spChg>
        <pc:spChg chg="add del mod">
          <ac:chgData name="FELIPE TREVISAN" userId="4791b0aa-e096-420e-ac58-b359422a8fb0" providerId="ADAL" clId="{FB8AE5FE-DF00-4267-904B-E87E3062FF98}" dt="2023-02-20T14:09:57.687" v="299" actId="478"/>
          <ac:spMkLst>
            <pc:docMk/>
            <pc:sldMk cId="3356030669" sldId="305"/>
            <ac:spMk id="8" creationId="{1FCD560C-69AC-A3B0-651C-284C5A932FCF}"/>
          </ac:spMkLst>
        </pc:spChg>
        <pc:spChg chg="add del mod">
          <ac:chgData name="FELIPE TREVISAN" userId="4791b0aa-e096-420e-ac58-b359422a8fb0" providerId="ADAL" clId="{FB8AE5FE-DF00-4267-904B-E87E3062FF98}" dt="2023-02-20T14:10:03.320" v="304" actId="478"/>
          <ac:spMkLst>
            <pc:docMk/>
            <pc:sldMk cId="3356030669" sldId="305"/>
            <ac:spMk id="11" creationId="{0BE572FC-2D7C-578C-D0BC-FAF505FFE712}"/>
          </ac:spMkLst>
        </pc:spChg>
        <pc:spChg chg="add mod">
          <ac:chgData name="FELIPE TREVISAN" userId="4791b0aa-e096-420e-ac58-b359422a8fb0" providerId="ADAL" clId="{FB8AE5FE-DF00-4267-904B-E87E3062FF98}" dt="2023-02-20T16:15:12.102" v="2511" actId="2711"/>
          <ac:spMkLst>
            <pc:docMk/>
            <pc:sldMk cId="3356030669" sldId="305"/>
            <ac:spMk id="13" creationId="{03F9D75D-CAEE-5E5A-5092-7FC6882A8769}"/>
          </ac:spMkLst>
        </pc:spChg>
        <pc:spChg chg="add mod">
          <ac:chgData name="FELIPE TREVISAN" userId="4791b0aa-e096-420e-ac58-b359422a8fb0" providerId="ADAL" clId="{FB8AE5FE-DF00-4267-904B-E87E3062FF98}" dt="2023-02-20T16:15:12.102" v="2511" actId="2711"/>
          <ac:spMkLst>
            <pc:docMk/>
            <pc:sldMk cId="3356030669" sldId="305"/>
            <ac:spMk id="17" creationId="{D35D0009-B098-EC3E-8207-C31C4CBF5C9B}"/>
          </ac:spMkLst>
        </pc:spChg>
        <pc:spChg chg="add del mod">
          <ac:chgData name="FELIPE TREVISAN" userId="4791b0aa-e096-420e-ac58-b359422a8fb0" providerId="ADAL" clId="{FB8AE5FE-DF00-4267-904B-E87E3062FF98}" dt="2023-02-20T14:02:09.586" v="44" actId="478"/>
          <ac:spMkLst>
            <pc:docMk/>
            <pc:sldMk cId="3356030669" sldId="305"/>
            <ac:spMk id="18" creationId="{06E799EE-F5F1-2D4E-C917-157A120FD2E0}"/>
          </ac:spMkLst>
        </pc:spChg>
        <pc:spChg chg="add del mod">
          <ac:chgData name="FELIPE TREVISAN" userId="4791b0aa-e096-420e-ac58-b359422a8fb0" providerId="ADAL" clId="{FB8AE5FE-DF00-4267-904B-E87E3062FF98}" dt="2023-02-20T14:02:11.231" v="45" actId="478"/>
          <ac:spMkLst>
            <pc:docMk/>
            <pc:sldMk cId="3356030669" sldId="305"/>
            <ac:spMk id="25" creationId="{5175BF70-FAD5-80E3-6A58-C83FECE754F3}"/>
          </ac:spMkLst>
        </pc:spChg>
        <pc:spChg chg="add mod">
          <ac:chgData name="FELIPE TREVISAN" userId="4791b0aa-e096-420e-ac58-b359422a8fb0" providerId="ADAL" clId="{FB8AE5FE-DF00-4267-904B-E87E3062FF98}" dt="2023-02-20T16:15:12.102" v="2511" actId="2711"/>
          <ac:spMkLst>
            <pc:docMk/>
            <pc:sldMk cId="3356030669" sldId="305"/>
            <ac:spMk id="32" creationId="{FC52DD17-419E-AF32-8FCE-AF501C969601}"/>
          </ac:spMkLst>
        </pc:spChg>
        <pc:spChg chg="add del mod">
          <ac:chgData name="FELIPE TREVISAN" userId="4791b0aa-e096-420e-ac58-b359422a8fb0" providerId="ADAL" clId="{FB8AE5FE-DF00-4267-904B-E87E3062FF98}" dt="2023-02-20T14:04:34.584" v="186" actId="478"/>
          <ac:spMkLst>
            <pc:docMk/>
            <pc:sldMk cId="3356030669" sldId="305"/>
            <ac:spMk id="33" creationId="{96CD4D56-B617-584D-AEF4-AA4077DB75F2}"/>
          </ac:spMkLst>
        </pc:spChg>
        <pc:spChg chg="add mod">
          <ac:chgData name="FELIPE TREVISAN" userId="4791b0aa-e096-420e-ac58-b359422a8fb0" providerId="ADAL" clId="{FB8AE5FE-DF00-4267-904B-E87E3062FF98}" dt="2023-02-20T16:15:12.102" v="2511" actId="2711"/>
          <ac:spMkLst>
            <pc:docMk/>
            <pc:sldMk cId="3356030669" sldId="305"/>
            <ac:spMk id="35" creationId="{E56E2038-1A95-41BA-F0A5-61C4DB48CFBC}"/>
          </ac:spMkLst>
        </pc:spChg>
        <pc:spChg chg="add mod">
          <ac:chgData name="FELIPE TREVISAN" userId="4791b0aa-e096-420e-ac58-b359422a8fb0" providerId="ADAL" clId="{FB8AE5FE-DF00-4267-904B-E87E3062FF98}" dt="2023-02-20T16:15:12.102" v="2511" actId="2711"/>
          <ac:spMkLst>
            <pc:docMk/>
            <pc:sldMk cId="3356030669" sldId="305"/>
            <ac:spMk id="40" creationId="{B617797E-5C5D-D836-5237-DAEB49D9A698}"/>
          </ac:spMkLst>
        </pc:spChg>
        <pc:spChg chg="add del mod">
          <ac:chgData name="FELIPE TREVISAN" userId="4791b0aa-e096-420e-ac58-b359422a8fb0" providerId="ADAL" clId="{FB8AE5FE-DF00-4267-904B-E87E3062FF98}" dt="2023-02-20T14:10:00.794" v="302" actId="478"/>
          <ac:spMkLst>
            <pc:docMk/>
            <pc:sldMk cId="3356030669" sldId="305"/>
            <ac:spMk id="45" creationId="{8A573191-C47F-3262-DAC6-383CF4E08EFD}"/>
          </ac:spMkLst>
        </pc:spChg>
        <pc:spChg chg="add mod">
          <ac:chgData name="FELIPE TREVISAN" userId="4791b0aa-e096-420e-ac58-b359422a8fb0" providerId="ADAL" clId="{FB8AE5FE-DF00-4267-904B-E87E3062FF98}" dt="2023-02-20T16:15:12.102" v="2511" actId="2711"/>
          <ac:spMkLst>
            <pc:docMk/>
            <pc:sldMk cId="3356030669" sldId="305"/>
            <ac:spMk id="48" creationId="{37A4B699-2C65-F27B-C177-A3A4D4CC68A8}"/>
          </ac:spMkLst>
        </pc:spChg>
        <pc:spChg chg="add del mod">
          <ac:chgData name="FELIPE TREVISAN" userId="4791b0aa-e096-420e-ac58-b359422a8fb0" providerId="ADAL" clId="{FB8AE5FE-DF00-4267-904B-E87E3062FF98}" dt="2023-02-20T14:01:34.738" v="36" actId="478"/>
          <ac:spMkLst>
            <pc:docMk/>
            <pc:sldMk cId="3356030669" sldId="305"/>
            <ac:spMk id="49" creationId="{4BCEC388-FCBE-BFC5-B35F-CC3D2ED2889C}"/>
          </ac:spMkLst>
        </pc:spChg>
        <pc:spChg chg="add del mod">
          <ac:chgData name="FELIPE TREVISAN" userId="4791b0aa-e096-420e-ac58-b359422a8fb0" providerId="ADAL" clId="{FB8AE5FE-DF00-4267-904B-E87E3062FF98}" dt="2023-02-20T14:01:36.630" v="37" actId="478"/>
          <ac:spMkLst>
            <pc:docMk/>
            <pc:sldMk cId="3356030669" sldId="305"/>
            <ac:spMk id="50" creationId="{2F8B0676-E4D2-6034-9F36-274F7BFC2CAA}"/>
          </ac:spMkLst>
        </pc:spChg>
        <pc:spChg chg="add mod">
          <ac:chgData name="FELIPE TREVISAN" userId="4791b0aa-e096-420e-ac58-b359422a8fb0" providerId="ADAL" clId="{FB8AE5FE-DF00-4267-904B-E87E3062FF98}" dt="2023-02-20T16:15:12.102" v="2511" actId="2711"/>
          <ac:spMkLst>
            <pc:docMk/>
            <pc:sldMk cId="3356030669" sldId="305"/>
            <ac:spMk id="70" creationId="{B4224906-1A36-7ECE-16F6-6CC00DAF8BAE}"/>
          </ac:spMkLst>
        </pc:spChg>
        <pc:spChg chg="add mod">
          <ac:chgData name="FELIPE TREVISAN" userId="4791b0aa-e096-420e-ac58-b359422a8fb0" providerId="ADAL" clId="{FB8AE5FE-DF00-4267-904B-E87E3062FF98}" dt="2023-02-20T16:15:12.102" v="2511" actId="2711"/>
          <ac:spMkLst>
            <pc:docMk/>
            <pc:sldMk cId="3356030669" sldId="305"/>
            <ac:spMk id="71" creationId="{7BC32764-0270-53FF-69CC-4DD787BDBD43}"/>
          </ac:spMkLst>
        </pc:spChg>
        <pc:spChg chg="add mod">
          <ac:chgData name="FELIPE TREVISAN" userId="4791b0aa-e096-420e-ac58-b359422a8fb0" providerId="ADAL" clId="{FB8AE5FE-DF00-4267-904B-E87E3062FF98}" dt="2023-02-20T16:15:12.102" v="2511" actId="2711"/>
          <ac:spMkLst>
            <pc:docMk/>
            <pc:sldMk cId="3356030669" sldId="305"/>
            <ac:spMk id="72" creationId="{437ECAB7-7808-F46B-5E54-77BE6A47473A}"/>
          </ac:spMkLst>
        </pc:spChg>
        <pc:spChg chg="add mod">
          <ac:chgData name="FELIPE TREVISAN" userId="4791b0aa-e096-420e-ac58-b359422a8fb0" providerId="ADAL" clId="{FB8AE5FE-DF00-4267-904B-E87E3062FF98}" dt="2023-02-20T16:15:12.102" v="2511" actId="2711"/>
          <ac:spMkLst>
            <pc:docMk/>
            <pc:sldMk cId="3356030669" sldId="305"/>
            <ac:spMk id="75" creationId="{0C012F29-B11C-1762-F408-E4C3163736A0}"/>
          </ac:spMkLst>
        </pc:spChg>
        <pc:spChg chg="add mod">
          <ac:chgData name="FELIPE TREVISAN" userId="4791b0aa-e096-420e-ac58-b359422a8fb0" providerId="ADAL" clId="{FB8AE5FE-DF00-4267-904B-E87E3062FF98}" dt="2023-02-20T16:15:12.102" v="2511" actId="2711"/>
          <ac:spMkLst>
            <pc:docMk/>
            <pc:sldMk cId="3356030669" sldId="305"/>
            <ac:spMk id="83" creationId="{E4D0235E-23B7-78BE-22DE-857C2CB94B74}"/>
          </ac:spMkLst>
        </pc:spChg>
        <pc:spChg chg="add mod">
          <ac:chgData name="FELIPE TREVISAN" userId="4791b0aa-e096-420e-ac58-b359422a8fb0" providerId="ADAL" clId="{FB8AE5FE-DF00-4267-904B-E87E3062FF98}" dt="2023-02-20T16:15:12.102" v="2511" actId="2711"/>
          <ac:spMkLst>
            <pc:docMk/>
            <pc:sldMk cId="3356030669" sldId="305"/>
            <ac:spMk id="97" creationId="{0EA22C0F-F6FB-1640-68CB-1DFDA4B3F147}"/>
          </ac:spMkLst>
        </pc:spChg>
        <pc:spChg chg="add mod">
          <ac:chgData name="FELIPE TREVISAN" userId="4791b0aa-e096-420e-ac58-b359422a8fb0" providerId="ADAL" clId="{FB8AE5FE-DF00-4267-904B-E87E3062FF98}" dt="2023-02-20T16:15:12.102" v="2511" actId="2711"/>
          <ac:spMkLst>
            <pc:docMk/>
            <pc:sldMk cId="3356030669" sldId="305"/>
            <ac:spMk id="98" creationId="{944D117E-9146-30A4-A0F1-C36D38370655}"/>
          </ac:spMkLst>
        </pc:spChg>
        <pc:spChg chg="add mod">
          <ac:chgData name="FELIPE TREVISAN" userId="4791b0aa-e096-420e-ac58-b359422a8fb0" providerId="ADAL" clId="{FB8AE5FE-DF00-4267-904B-E87E3062FF98}" dt="2023-02-20T16:15:12.102" v="2511" actId="2711"/>
          <ac:spMkLst>
            <pc:docMk/>
            <pc:sldMk cId="3356030669" sldId="305"/>
            <ac:spMk id="100" creationId="{2AC72EB2-9B6D-70BF-66D1-40C437A54F72}"/>
          </ac:spMkLst>
        </pc:spChg>
        <pc:spChg chg="add mod">
          <ac:chgData name="FELIPE TREVISAN" userId="4791b0aa-e096-420e-ac58-b359422a8fb0" providerId="ADAL" clId="{FB8AE5FE-DF00-4267-904B-E87E3062FF98}" dt="2023-02-20T16:15:12.102" v="2511" actId="2711"/>
          <ac:spMkLst>
            <pc:docMk/>
            <pc:sldMk cId="3356030669" sldId="305"/>
            <ac:spMk id="121" creationId="{0688F27E-E596-33BF-80A7-B9694735C06B}"/>
          </ac:spMkLst>
        </pc:spChg>
        <pc:spChg chg="add del mod">
          <ac:chgData name="FELIPE TREVISAN" userId="4791b0aa-e096-420e-ac58-b359422a8fb0" providerId="ADAL" clId="{FB8AE5FE-DF00-4267-904B-E87E3062FF98}" dt="2023-02-20T14:33:34.905" v="1414" actId="478"/>
          <ac:spMkLst>
            <pc:docMk/>
            <pc:sldMk cId="3356030669" sldId="305"/>
            <ac:spMk id="140" creationId="{3C6E7BCF-5397-93EE-6744-B172599494E2}"/>
          </ac:spMkLst>
        </pc:spChg>
        <pc:spChg chg="add mod">
          <ac:chgData name="FELIPE TREVISAN" userId="4791b0aa-e096-420e-ac58-b359422a8fb0" providerId="ADAL" clId="{FB8AE5FE-DF00-4267-904B-E87E3062FF98}" dt="2023-02-20T16:10:29.234" v="2281" actId="1038"/>
          <ac:spMkLst>
            <pc:docMk/>
            <pc:sldMk cId="3356030669" sldId="305"/>
            <ac:spMk id="142" creationId="{649BA27F-E3F1-4BC0-71D6-CA545F05E98E}"/>
          </ac:spMkLst>
        </pc:spChg>
        <pc:spChg chg="add mod">
          <ac:chgData name="FELIPE TREVISAN" userId="4791b0aa-e096-420e-ac58-b359422a8fb0" providerId="ADAL" clId="{FB8AE5FE-DF00-4267-904B-E87E3062FF98}" dt="2023-02-20T16:15:12.102" v="2511" actId="2711"/>
          <ac:spMkLst>
            <pc:docMk/>
            <pc:sldMk cId="3356030669" sldId="305"/>
            <ac:spMk id="143" creationId="{CCA6ADBC-8EC6-F24B-8494-81048E52FB0A}"/>
          </ac:spMkLst>
        </pc:spChg>
        <pc:picChg chg="add del mod">
          <ac:chgData name="FELIPE TREVISAN" userId="4791b0aa-e096-420e-ac58-b359422a8fb0" providerId="ADAL" clId="{FB8AE5FE-DF00-4267-904B-E87E3062FF98}" dt="2023-02-20T14:09:55.672" v="296" actId="478"/>
          <ac:picMkLst>
            <pc:docMk/>
            <pc:sldMk cId="3356030669" sldId="305"/>
            <ac:picMk id="6" creationId="{0ADDC1E9-1790-99DF-EAD9-F1C39BBC0520}"/>
          </ac:picMkLst>
        </pc:picChg>
        <pc:picChg chg="add mod">
          <ac:chgData name="FELIPE TREVISAN" userId="4791b0aa-e096-420e-ac58-b359422a8fb0" providerId="ADAL" clId="{FB8AE5FE-DF00-4267-904B-E87E3062FF98}" dt="2023-02-20T16:15:12.102" v="2511" actId="2711"/>
          <ac:picMkLst>
            <pc:docMk/>
            <pc:sldMk cId="3356030669" sldId="305"/>
            <ac:picMk id="9" creationId="{E845020D-4940-A77D-30C2-0CE1A52D4A9D}"/>
          </ac:picMkLst>
        </pc:picChg>
        <pc:picChg chg="add del mod">
          <ac:chgData name="FELIPE TREVISAN" userId="4791b0aa-e096-420e-ac58-b359422a8fb0" providerId="ADAL" clId="{FB8AE5FE-DF00-4267-904B-E87E3062FF98}" dt="2023-02-20T14:10:03.320" v="304" actId="478"/>
          <ac:picMkLst>
            <pc:docMk/>
            <pc:sldMk cId="3356030669" sldId="305"/>
            <ac:picMk id="10" creationId="{A48401FD-A40A-42EA-279E-A03F9215F6C8}"/>
          </ac:picMkLst>
        </pc:picChg>
        <pc:picChg chg="add mod">
          <ac:chgData name="FELIPE TREVISAN" userId="4791b0aa-e096-420e-ac58-b359422a8fb0" providerId="ADAL" clId="{FB8AE5FE-DF00-4267-904B-E87E3062FF98}" dt="2023-02-20T16:15:12.102" v="2511" actId="2711"/>
          <ac:picMkLst>
            <pc:docMk/>
            <pc:sldMk cId="3356030669" sldId="305"/>
            <ac:picMk id="12" creationId="{82E5F2D5-299B-B5FD-3B44-B7B24D24E72A}"/>
          </ac:picMkLst>
        </pc:picChg>
        <pc:picChg chg="add mod">
          <ac:chgData name="FELIPE TREVISAN" userId="4791b0aa-e096-420e-ac58-b359422a8fb0" providerId="ADAL" clId="{FB8AE5FE-DF00-4267-904B-E87E3062FF98}" dt="2023-02-20T16:15:12.102" v="2511" actId="2711"/>
          <ac:picMkLst>
            <pc:docMk/>
            <pc:sldMk cId="3356030669" sldId="305"/>
            <ac:picMk id="14" creationId="{3E6AEC2A-62B1-F7CC-A42A-E3416CAF1D83}"/>
          </ac:picMkLst>
        </pc:picChg>
        <pc:picChg chg="add mod">
          <ac:chgData name="FELIPE TREVISAN" userId="4791b0aa-e096-420e-ac58-b359422a8fb0" providerId="ADAL" clId="{FB8AE5FE-DF00-4267-904B-E87E3062FF98}" dt="2023-02-20T16:15:12.102" v="2511" actId="2711"/>
          <ac:picMkLst>
            <pc:docMk/>
            <pc:sldMk cId="3356030669" sldId="305"/>
            <ac:picMk id="16" creationId="{0670020E-20A0-860A-19DC-0A45338DA891}"/>
          </ac:picMkLst>
        </pc:picChg>
        <pc:picChg chg="add del mod">
          <ac:chgData name="FELIPE TREVISAN" userId="4791b0aa-e096-420e-ac58-b359422a8fb0" providerId="ADAL" clId="{FB8AE5FE-DF00-4267-904B-E87E3062FF98}" dt="2023-02-20T14:02:08.474" v="43" actId="478"/>
          <ac:picMkLst>
            <pc:docMk/>
            <pc:sldMk cId="3356030669" sldId="305"/>
            <ac:picMk id="23" creationId="{03BCA08B-DE47-8224-6152-22113AFF4C8E}"/>
          </ac:picMkLst>
        </pc:picChg>
        <pc:picChg chg="add del mod">
          <ac:chgData name="FELIPE TREVISAN" userId="4791b0aa-e096-420e-ac58-b359422a8fb0" providerId="ADAL" clId="{FB8AE5FE-DF00-4267-904B-E87E3062FF98}" dt="2023-02-20T14:02:12.582" v="46" actId="478"/>
          <ac:picMkLst>
            <pc:docMk/>
            <pc:sldMk cId="3356030669" sldId="305"/>
            <ac:picMk id="24" creationId="{3C61987B-399E-6B82-8C57-6D1713D4983E}"/>
          </ac:picMkLst>
        </pc:picChg>
        <pc:picChg chg="add del mod">
          <ac:chgData name="FELIPE TREVISAN" userId="4791b0aa-e096-420e-ac58-b359422a8fb0" providerId="ADAL" clId="{FB8AE5FE-DF00-4267-904B-E87E3062FF98}" dt="2023-02-20T14:04:12.983" v="181" actId="478"/>
          <ac:picMkLst>
            <pc:docMk/>
            <pc:sldMk cId="3356030669" sldId="305"/>
            <ac:picMk id="27" creationId="{E449F386-6FFF-4A9F-4C62-BA449C1F9D1E}"/>
          </ac:picMkLst>
        </pc:picChg>
        <pc:picChg chg="add mod">
          <ac:chgData name="FELIPE TREVISAN" userId="4791b0aa-e096-420e-ac58-b359422a8fb0" providerId="ADAL" clId="{FB8AE5FE-DF00-4267-904B-E87E3062FF98}" dt="2023-02-20T16:15:12.102" v="2511" actId="2711"/>
          <ac:picMkLst>
            <pc:docMk/>
            <pc:sldMk cId="3356030669" sldId="305"/>
            <ac:picMk id="28" creationId="{A8E1CB01-1213-68C6-8D19-084416D10181}"/>
          </ac:picMkLst>
        </pc:picChg>
        <pc:picChg chg="add mod">
          <ac:chgData name="FELIPE TREVISAN" userId="4791b0aa-e096-420e-ac58-b359422a8fb0" providerId="ADAL" clId="{FB8AE5FE-DF00-4267-904B-E87E3062FF98}" dt="2023-02-20T16:15:12.102" v="2511" actId="2711"/>
          <ac:picMkLst>
            <pc:docMk/>
            <pc:sldMk cId="3356030669" sldId="305"/>
            <ac:picMk id="34" creationId="{FEBE0101-DEC6-B85A-2F4A-5EA56F538C41}"/>
          </ac:picMkLst>
        </pc:picChg>
        <pc:picChg chg="add mod">
          <ac:chgData name="FELIPE TREVISAN" userId="4791b0aa-e096-420e-ac58-b359422a8fb0" providerId="ADAL" clId="{FB8AE5FE-DF00-4267-904B-E87E3062FF98}" dt="2023-02-20T16:15:12.102" v="2511" actId="2711"/>
          <ac:picMkLst>
            <pc:docMk/>
            <pc:sldMk cId="3356030669" sldId="305"/>
            <ac:picMk id="39" creationId="{F0261CB3-1D15-A874-2C84-D849BCFB1D54}"/>
          </ac:picMkLst>
        </pc:picChg>
        <pc:picChg chg="add mod">
          <ac:chgData name="FELIPE TREVISAN" userId="4791b0aa-e096-420e-ac58-b359422a8fb0" providerId="ADAL" clId="{FB8AE5FE-DF00-4267-904B-E87E3062FF98}" dt="2023-02-20T16:15:12.102" v="2511" actId="2711"/>
          <ac:picMkLst>
            <pc:docMk/>
            <pc:sldMk cId="3356030669" sldId="305"/>
            <ac:picMk id="47" creationId="{719AE793-668F-B153-8B70-F5AA212D1702}"/>
          </ac:picMkLst>
        </pc:picChg>
        <pc:picChg chg="add del mod">
          <ac:chgData name="FELIPE TREVISAN" userId="4791b0aa-e096-420e-ac58-b359422a8fb0" providerId="ADAL" clId="{FB8AE5FE-DF00-4267-904B-E87E3062FF98}" dt="2023-02-20T14:02:54.047" v="62" actId="21"/>
          <ac:picMkLst>
            <pc:docMk/>
            <pc:sldMk cId="3356030669" sldId="305"/>
            <ac:picMk id="67" creationId="{5AFABFE5-BD3F-89B2-1B0D-46776FBB5CBD}"/>
          </ac:picMkLst>
        </pc:picChg>
        <pc:picChg chg="add del mod">
          <ac:chgData name="FELIPE TREVISAN" userId="4791b0aa-e096-420e-ac58-b359422a8fb0" providerId="ADAL" clId="{FB8AE5FE-DF00-4267-904B-E87E3062FF98}" dt="2023-02-20T14:02:56.448" v="64"/>
          <ac:picMkLst>
            <pc:docMk/>
            <pc:sldMk cId="3356030669" sldId="305"/>
            <ac:picMk id="68" creationId="{7ABA3DFD-81A6-5597-C72B-18EDFD68ACF6}"/>
          </ac:picMkLst>
        </pc:picChg>
        <pc:picChg chg="add mod">
          <ac:chgData name="FELIPE TREVISAN" userId="4791b0aa-e096-420e-ac58-b359422a8fb0" providerId="ADAL" clId="{FB8AE5FE-DF00-4267-904B-E87E3062FF98}" dt="2023-02-20T16:15:12.102" v="2511" actId="2711"/>
          <ac:picMkLst>
            <pc:docMk/>
            <pc:sldMk cId="3356030669" sldId="305"/>
            <ac:picMk id="69" creationId="{E7C7A09F-AD44-159F-0E93-35B24F95511E}"/>
          </ac:picMkLst>
        </pc:picChg>
        <pc:picChg chg="add mod">
          <ac:chgData name="FELIPE TREVISAN" userId="4791b0aa-e096-420e-ac58-b359422a8fb0" providerId="ADAL" clId="{FB8AE5FE-DF00-4267-904B-E87E3062FF98}" dt="2023-02-21T08:11:26.972" v="2513" actId="1076"/>
          <ac:picMkLst>
            <pc:docMk/>
            <pc:sldMk cId="3356030669" sldId="305"/>
            <ac:picMk id="73" creationId="{591DC1D1-BCB9-041D-C136-79109184778D}"/>
          </ac:picMkLst>
        </pc:picChg>
        <pc:picChg chg="add mod">
          <ac:chgData name="FELIPE TREVISAN" userId="4791b0aa-e096-420e-ac58-b359422a8fb0" providerId="ADAL" clId="{FB8AE5FE-DF00-4267-904B-E87E3062FF98}" dt="2023-02-20T16:15:12.102" v="2511" actId="2711"/>
          <ac:picMkLst>
            <pc:docMk/>
            <pc:sldMk cId="3356030669" sldId="305"/>
            <ac:picMk id="74" creationId="{05EC3DCB-575D-7824-FE10-FF5194F05B83}"/>
          </ac:picMkLst>
        </pc:picChg>
        <pc:picChg chg="add mod">
          <ac:chgData name="FELIPE TREVISAN" userId="4791b0aa-e096-420e-ac58-b359422a8fb0" providerId="ADAL" clId="{FB8AE5FE-DF00-4267-904B-E87E3062FF98}" dt="2023-02-20T16:15:12.102" v="2511" actId="2711"/>
          <ac:picMkLst>
            <pc:docMk/>
            <pc:sldMk cId="3356030669" sldId="305"/>
            <ac:picMk id="82" creationId="{EFA57D32-8981-94E1-103E-99540ABF4733}"/>
          </ac:picMkLst>
        </pc:picChg>
        <pc:picChg chg="add del mod">
          <ac:chgData name="FELIPE TREVISAN" userId="4791b0aa-e096-420e-ac58-b359422a8fb0" providerId="ADAL" clId="{FB8AE5FE-DF00-4267-904B-E87E3062FF98}" dt="2023-02-20T14:24:44.638" v="1022" actId="478"/>
          <ac:picMkLst>
            <pc:docMk/>
            <pc:sldMk cId="3356030669" sldId="305"/>
            <ac:picMk id="102" creationId="{CE8A49AF-AB7A-3992-0DE2-8EABBDB5844B}"/>
          </ac:picMkLst>
        </pc:picChg>
        <pc:picChg chg="add del mod">
          <ac:chgData name="FELIPE TREVISAN" userId="4791b0aa-e096-420e-ac58-b359422a8fb0" providerId="ADAL" clId="{FB8AE5FE-DF00-4267-904B-E87E3062FF98}" dt="2023-02-20T14:24:31.420" v="1017" actId="478"/>
          <ac:picMkLst>
            <pc:docMk/>
            <pc:sldMk cId="3356030669" sldId="305"/>
            <ac:picMk id="104" creationId="{EBA5302E-E4AC-6D2A-4237-3E9C83DC3F2B}"/>
          </ac:picMkLst>
        </pc:picChg>
        <pc:picChg chg="add mod">
          <ac:chgData name="FELIPE TREVISAN" userId="4791b0aa-e096-420e-ac58-b359422a8fb0" providerId="ADAL" clId="{FB8AE5FE-DF00-4267-904B-E87E3062FF98}" dt="2023-02-20T16:10:29.234" v="2281" actId="1038"/>
          <ac:picMkLst>
            <pc:docMk/>
            <pc:sldMk cId="3356030669" sldId="305"/>
            <ac:picMk id="106" creationId="{C89307D1-F6C1-FF65-55A6-F52C48DC4304}"/>
          </ac:picMkLst>
        </pc:picChg>
        <pc:picChg chg="add del mod">
          <ac:chgData name="FELIPE TREVISAN" userId="4791b0aa-e096-420e-ac58-b359422a8fb0" providerId="ADAL" clId="{FB8AE5FE-DF00-4267-904B-E87E3062FF98}" dt="2023-02-20T14:33:34.905" v="1414" actId="478"/>
          <ac:picMkLst>
            <pc:docMk/>
            <pc:sldMk cId="3356030669" sldId="305"/>
            <ac:picMk id="139" creationId="{5A549E35-0403-384B-B8F7-171D83C3278B}"/>
          </ac:picMkLst>
        </pc:picChg>
        <pc:cxnChg chg="add del mod">
          <ac:chgData name="FELIPE TREVISAN" userId="4791b0aa-e096-420e-ac58-b359422a8fb0" providerId="ADAL" clId="{FB8AE5FE-DF00-4267-904B-E87E3062FF98}" dt="2023-02-20T14:02:14.152" v="48" actId="478"/>
          <ac:cxnSpMkLst>
            <pc:docMk/>
            <pc:sldMk cId="3356030669" sldId="305"/>
            <ac:cxnSpMk id="15" creationId="{0F5E30D5-F839-9DB1-A90E-118358B1A255}"/>
          </ac:cxnSpMkLst>
        </pc:cxnChg>
        <pc:cxnChg chg="add del mod">
          <ac:chgData name="FELIPE TREVISAN" userId="4791b0aa-e096-420e-ac58-b359422a8fb0" providerId="ADAL" clId="{FB8AE5FE-DF00-4267-904B-E87E3062FF98}" dt="2023-02-20T14:10:01.575" v="303" actId="478"/>
          <ac:cxnSpMkLst>
            <pc:docMk/>
            <pc:sldMk cId="3356030669" sldId="305"/>
            <ac:cxnSpMk id="19" creationId="{2875F5FA-B8BD-D357-E944-13671F253914}"/>
          </ac:cxnSpMkLst>
        </pc:cxnChg>
        <pc:cxnChg chg="add del mod">
          <ac:chgData name="FELIPE TREVISAN" userId="4791b0aa-e096-420e-ac58-b359422a8fb0" providerId="ADAL" clId="{FB8AE5FE-DF00-4267-904B-E87E3062FF98}" dt="2023-02-20T14:09:58.588" v="300" actId="478"/>
          <ac:cxnSpMkLst>
            <pc:docMk/>
            <pc:sldMk cId="3356030669" sldId="305"/>
            <ac:cxnSpMk id="20" creationId="{31446F86-0B80-A2A9-01A1-F0F563D11EAB}"/>
          </ac:cxnSpMkLst>
        </pc:cxnChg>
        <pc:cxnChg chg="add del mod">
          <ac:chgData name="FELIPE TREVISAN" userId="4791b0aa-e096-420e-ac58-b359422a8fb0" providerId="ADAL" clId="{FB8AE5FE-DF00-4267-904B-E87E3062FF98}" dt="2023-02-20T14:09:56.368" v="297" actId="478"/>
          <ac:cxnSpMkLst>
            <pc:docMk/>
            <pc:sldMk cId="3356030669" sldId="305"/>
            <ac:cxnSpMk id="21" creationId="{130C773F-607E-067E-545E-BEF35A1E3B56}"/>
          </ac:cxnSpMkLst>
        </pc:cxnChg>
        <pc:cxnChg chg="add del mod">
          <ac:chgData name="FELIPE TREVISAN" userId="4791b0aa-e096-420e-ac58-b359422a8fb0" providerId="ADAL" clId="{FB8AE5FE-DF00-4267-904B-E87E3062FF98}" dt="2023-02-20T14:09:58.894" v="301" actId="478"/>
          <ac:cxnSpMkLst>
            <pc:docMk/>
            <pc:sldMk cId="3356030669" sldId="305"/>
            <ac:cxnSpMk id="22" creationId="{D10DD889-10BD-976B-705A-859D087BE746}"/>
          </ac:cxnSpMkLst>
        </pc:cxnChg>
        <pc:cxnChg chg="add del mod">
          <ac:chgData name="FELIPE TREVISAN" userId="4791b0aa-e096-420e-ac58-b359422a8fb0" providerId="ADAL" clId="{FB8AE5FE-DF00-4267-904B-E87E3062FF98}" dt="2023-02-20T14:02:13.352" v="47" actId="478"/>
          <ac:cxnSpMkLst>
            <pc:docMk/>
            <pc:sldMk cId="3356030669" sldId="305"/>
            <ac:cxnSpMk id="26" creationId="{0ABF46C7-1ACC-E358-1BA8-82B1BB36778E}"/>
          </ac:cxnSpMkLst>
        </pc:cxnChg>
        <pc:cxnChg chg="add del mod">
          <ac:chgData name="FELIPE TREVISAN" userId="4791b0aa-e096-420e-ac58-b359422a8fb0" providerId="ADAL" clId="{FB8AE5FE-DF00-4267-904B-E87E3062FF98}" dt="2023-02-20T14:02:17.650" v="50" actId="478"/>
          <ac:cxnSpMkLst>
            <pc:docMk/>
            <pc:sldMk cId="3356030669" sldId="305"/>
            <ac:cxnSpMk id="29" creationId="{7BAC9B8E-7915-664E-463C-A4F259716B97}"/>
          </ac:cxnSpMkLst>
        </pc:cxnChg>
        <pc:cxnChg chg="add del mod">
          <ac:chgData name="FELIPE TREVISAN" userId="4791b0aa-e096-420e-ac58-b359422a8fb0" providerId="ADAL" clId="{FB8AE5FE-DF00-4267-904B-E87E3062FF98}" dt="2023-02-20T14:02:16.061" v="49" actId="478"/>
          <ac:cxnSpMkLst>
            <pc:docMk/>
            <pc:sldMk cId="3356030669" sldId="305"/>
            <ac:cxnSpMk id="30" creationId="{81B9032C-04E0-B63E-491C-46679D3EFA14}"/>
          </ac:cxnSpMkLst>
        </pc:cxnChg>
        <pc:cxnChg chg="add del mod">
          <ac:chgData name="FELIPE TREVISAN" userId="4791b0aa-e096-420e-ac58-b359422a8fb0" providerId="ADAL" clId="{FB8AE5FE-DF00-4267-904B-E87E3062FF98}" dt="2023-02-20T14:31:14.009" v="1353" actId="478"/>
          <ac:cxnSpMkLst>
            <pc:docMk/>
            <pc:sldMk cId="3356030669" sldId="305"/>
            <ac:cxnSpMk id="31" creationId="{BFF899E3-A523-D84E-8812-C274D50A5969}"/>
          </ac:cxnSpMkLst>
        </pc:cxnChg>
        <pc:cxnChg chg="add del mod">
          <ac:chgData name="FELIPE TREVISAN" userId="4791b0aa-e096-420e-ac58-b359422a8fb0" providerId="ADAL" clId="{FB8AE5FE-DF00-4267-904B-E87E3062FF98}" dt="2023-02-20T14:04:14.292" v="182" actId="478"/>
          <ac:cxnSpMkLst>
            <pc:docMk/>
            <pc:sldMk cId="3356030669" sldId="305"/>
            <ac:cxnSpMk id="36" creationId="{13DBF15A-8BBE-5E00-FB0B-037B9F7F9322}"/>
          </ac:cxnSpMkLst>
        </pc:cxnChg>
        <pc:cxnChg chg="add del mod">
          <ac:chgData name="FELIPE TREVISAN" userId="4791b0aa-e096-420e-ac58-b359422a8fb0" providerId="ADAL" clId="{FB8AE5FE-DF00-4267-904B-E87E3062FF98}" dt="2023-02-20T14:05:08.299" v="195" actId="478"/>
          <ac:cxnSpMkLst>
            <pc:docMk/>
            <pc:sldMk cId="3356030669" sldId="305"/>
            <ac:cxnSpMk id="37" creationId="{413B5172-37A9-9834-5D08-E2AB43B35CDE}"/>
          </ac:cxnSpMkLst>
        </pc:cxnChg>
        <pc:cxnChg chg="add del mod">
          <ac:chgData name="FELIPE TREVISAN" userId="4791b0aa-e096-420e-ac58-b359422a8fb0" providerId="ADAL" clId="{FB8AE5FE-DF00-4267-904B-E87E3062FF98}" dt="2023-02-20T14:05:11.331" v="196" actId="478"/>
          <ac:cxnSpMkLst>
            <pc:docMk/>
            <pc:sldMk cId="3356030669" sldId="305"/>
            <ac:cxnSpMk id="38" creationId="{B603E234-BB19-74A6-054C-AB1F7285D0D8}"/>
          </ac:cxnSpMkLst>
        </pc:cxnChg>
        <pc:cxnChg chg="add mod">
          <ac:chgData name="FELIPE TREVISAN" userId="4791b0aa-e096-420e-ac58-b359422a8fb0" providerId="ADAL" clId="{FB8AE5FE-DF00-4267-904B-E87E3062FF98}" dt="2023-02-20T16:15:12.102" v="2511" actId="2711"/>
          <ac:cxnSpMkLst>
            <pc:docMk/>
            <pc:sldMk cId="3356030669" sldId="305"/>
            <ac:cxnSpMk id="41" creationId="{6E64799E-71EC-B1F1-B0CD-D3C9904967AD}"/>
          </ac:cxnSpMkLst>
        </pc:cxnChg>
        <pc:cxnChg chg="add del mod">
          <ac:chgData name="FELIPE TREVISAN" userId="4791b0aa-e096-420e-ac58-b359422a8fb0" providerId="ADAL" clId="{FB8AE5FE-DF00-4267-904B-E87E3062FF98}" dt="2023-02-20T14:03:20.599" v="105" actId="478"/>
          <ac:cxnSpMkLst>
            <pc:docMk/>
            <pc:sldMk cId="3356030669" sldId="305"/>
            <ac:cxnSpMk id="42" creationId="{873EF079-1142-DFC2-1ACB-9CF12C47A8F9}"/>
          </ac:cxnSpMkLst>
        </pc:cxnChg>
        <pc:cxnChg chg="add del mod">
          <ac:chgData name="FELIPE TREVISAN" userId="4791b0aa-e096-420e-ac58-b359422a8fb0" providerId="ADAL" clId="{FB8AE5FE-DF00-4267-904B-E87E3062FF98}" dt="2023-02-20T14:03:17.541" v="101" actId="478"/>
          <ac:cxnSpMkLst>
            <pc:docMk/>
            <pc:sldMk cId="3356030669" sldId="305"/>
            <ac:cxnSpMk id="43" creationId="{F3AA6DC4-8F03-9E28-779E-7E1E922181C4}"/>
          </ac:cxnSpMkLst>
        </pc:cxnChg>
        <pc:cxnChg chg="add del mod">
          <ac:chgData name="FELIPE TREVISAN" userId="4791b0aa-e096-420e-ac58-b359422a8fb0" providerId="ADAL" clId="{FB8AE5FE-DF00-4267-904B-E87E3062FF98}" dt="2023-02-20T14:03:19.352" v="103" actId="478"/>
          <ac:cxnSpMkLst>
            <pc:docMk/>
            <pc:sldMk cId="3356030669" sldId="305"/>
            <ac:cxnSpMk id="44" creationId="{1CE68289-B9AE-8AE9-4E94-0316BA2D7EF9}"/>
          </ac:cxnSpMkLst>
        </pc:cxnChg>
        <pc:cxnChg chg="add del mod">
          <ac:chgData name="FELIPE TREVISAN" userId="4791b0aa-e096-420e-ac58-b359422a8fb0" providerId="ADAL" clId="{FB8AE5FE-DF00-4267-904B-E87E3062FF98}" dt="2023-02-20T14:02:19.066" v="51" actId="478"/>
          <ac:cxnSpMkLst>
            <pc:docMk/>
            <pc:sldMk cId="3356030669" sldId="305"/>
            <ac:cxnSpMk id="46" creationId="{29E1BFB6-C1D6-5D3B-9972-6F67A0E2CDDA}"/>
          </ac:cxnSpMkLst>
        </pc:cxnChg>
        <pc:cxnChg chg="add mod">
          <ac:chgData name="FELIPE TREVISAN" userId="4791b0aa-e096-420e-ac58-b359422a8fb0" providerId="ADAL" clId="{FB8AE5FE-DF00-4267-904B-E87E3062FF98}" dt="2023-02-20T16:15:12.102" v="2511" actId="2711"/>
          <ac:cxnSpMkLst>
            <pc:docMk/>
            <pc:sldMk cId="3356030669" sldId="305"/>
            <ac:cxnSpMk id="77" creationId="{B2DC0E22-70EB-1FE0-6559-98BA43C80F60}"/>
          </ac:cxnSpMkLst>
        </pc:cxnChg>
        <pc:cxnChg chg="add mod">
          <ac:chgData name="FELIPE TREVISAN" userId="4791b0aa-e096-420e-ac58-b359422a8fb0" providerId="ADAL" clId="{FB8AE5FE-DF00-4267-904B-E87E3062FF98}" dt="2023-02-20T16:15:12.102" v="2511" actId="2711"/>
          <ac:cxnSpMkLst>
            <pc:docMk/>
            <pc:sldMk cId="3356030669" sldId="305"/>
            <ac:cxnSpMk id="81" creationId="{05EE2E82-7052-5094-1367-68510B10C5B7}"/>
          </ac:cxnSpMkLst>
        </pc:cxnChg>
        <pc:cxnChg chg="add mod">
          <ac:chgData name="FELIPE TREVISAN" userId="4791b0aa-e096-420e-ac58-b359422a8fb0" providerId="ADAL" clId="{FB8AE5FE-DF00-4267-904B-E87E3062FF98}" dt="2023-02-20T16:15:12.102" v="2511" actId="2711"/>
          <ac:cxnSpMkLst>
            <pc:docMk/>
            <pc:sldMk cId="3356030669" sldId="305"/>
            <ac:cxnSpMk id="84" creationId="{F9A13241-602E-76F5-89E1-1AB6F37662CF}"/>
          </ac:cxnSpMkLst>
        </pc:cxnChg>
        <pc:cxnChg chg="add mod">
          <ac:chgData name="FELIPE TREVISAN" userId="4791b0aa-e096-420e-ac58-b359422a8fb0" providerId="ADAL" clId="{FB8AE5FE-DF00-4267-904B-E87E3062FF98}" dt="2023-02-20T16:15:12.102" v="2511" actId="2711"/>
          <ac:cxnSpMkLst>
            <pc:docMk/>
            <pc:sldMk cId="3356030669" sldId="305"/>
            <ac:cxnSpMk id="88" creationId="{3A23086B-DAA9-96DF-C1BC-28F2CE7DB1BA}"/>
          </ac:cxnSpMkLst>
        </pc:cxnChg>
        <pc:cxnChg chg="add mod">
          <ac:chgData name="FELIPE TREVISAN" userId="4791b0aa-e096-420e-ac58-b359422a8fb0" providerId="ADAL" clId="{FB8AE5FE-DF00-4267-904B-E87E3062FF98}" dt="2023-02-20T16:15:12.102" v="2511" actId="2711"/>
          <ac:cxnSpMkLst>
            <pc:docMk/>
            <pc:sldMk cId="3356030669" sldId="305"/>
            <ac:cxnSpMk id="91" creationId="{1B43C3C6-29DD-7484-0AEF-54981E45EAD5}"/>
          </ac:cxnSpMkLst>
        </pc:cxnChg>
        <pc:cxnChg chg="add mod">
          <ac:chgData name="FELIPE TREVISAN" userId="4791b0aa-e096-420e-ac58-b359422a8fb0" providerId="ADAL" clId="{FB8AE5FE-DF00-4267-904B-E87E3062FF98}" dt="2023-02-20T16:15:12.102" v="2511" actId="2711"/>
          <ac:cxnSpMkLst>
            <pc:docMk/>
            <pc:sldMk cId="3356030669" sldId="305"/>
            <ac:cxnSpMk id="93" creationId="{D0068BDC-5A19-F641-E0C6-7351AF9A83AE}"/>
          </ac:cxnSpMkLst>
        </pc:cxnChg>
        <pc:cxnChg chg="add mod">
          <ac:chgData name="FELIPE TREVISAN" userId="4791b0aa-e096-420e-ac58-b359422a8fb0" providerId="ADAL" clId="{FB8AE5FE-DF00-4267-904B-E87E3062FF98}" dt="2023-02-21T08:12:37.466" v="2523" actId="1035"/>
          <ac:cxnSpMkLst>
            <pc:docMk/>
            <pc:sldMk cId="3356030669" sldId="305"/>
            <ac:cxnSpMk id="94" creationId="{A570BB3D-0334-5114-26EC-592EE23A3D93}"/>
          </ac:cxnSpMkLst>
        </pc:cxnChg>
        <pc:cxnChg chg="add del mod">
          <ac:chgData name="FELIPE TREVISAN" userId="4791b0aa-e096-420e-ac58-b359422a8fb0" providerId="ADAL" clId="{FB8AE5FE-DF00-4267-904B-E87E3062FF98}" dt="2023-02-20T14:26:59.208" v="1122" actId="478"/>
          <ac:cxnSpMkLst>
            <pc:docMk/>
            <pc:sldMk cId="3356030669" sldId="305"/>
            <ac:cxnSpMk id="107" creationId="{3EDEEBD4-8541-4343-54D1-5521B59C5CF1}"/>
          </ac:cxnSpMkLst>
        </pc:cxnChg>
        <pc:cxnChg chg="add del">
          <ac:chgData name="FELIPE TREVISAN" userId="4791b0aa-e096-420e-ac58-b359422a8fb0" providerId="ADAL" clId="{FB8AE5FE-DF00-4267-904B-E87E3062FF98}" dt="2023-02-20T14:27:10.320" v="1124" actId="478"/>
          <ac:cxnSpMkLst>
            <pc:docMk/>
            <pc:sldMk cId="3356030669" sldId="305"/>
            <ac:cxnSpMk id="112" creationId="{8C040EB7-FFD9-8706-F2F4-700AD2F129F0}"/>
          </ac:cxnSpMkLst>
        </pc:cxnChg>
        <pc:cxnChg chg="add mod">
          <ac:chgData name="FELIPE TREVISAN" userId="4791b0aa-e096-420e-ac58-b359422a8fb0" providerId="ADAL" clId="{FB8AE5FE-DF00-4267-904B-E87E3062FF98}" dt="2023-02-20T16:10:29.234" v="2281" actId="1038"/>
          <ac:cxnSpMkLst>
            <pc:docMk/>
            <pc:sldMk cId="3356030669" sldId="305"/>
            <ac:cxnSpMk id="113" creationId="{E8343E96-E2E4-A6EE-0C28-ED675A1D4E37}"/>
          </ac:cxnSpMkLst>
        </pc:cxnChg>
        <pc:cxnChg chg="add mod">
          <ac:chgData name="FELIPE TREVISAN" userId="4791b0aa-e096-420e-ac58-b359422a8fb0" providerId="ADAL" clId="{FB8AE5FE-DF00-4267-904B-E87E3062FF98}" dt="2023-02-20T16:10:29.234" v="2281" actId="1038"/>
          <ac:cxnSpMkLst>
            <pc:docMk/>
            <pc:sldMk cId="3356030669" sldId="305"/>
            <ac:cxnSpMk id="114" creationId="{450C5E49-CD87-ED84-97A8-C44B71C7F297}"/>
          </ac:cxnSpMkLst>
        </pc:cxnChg>
        <pc:cxnChg chg="add mod">
          <ac:chgData name="FELIPE TREVISAN" userId="4791b0aa-e096-420e-ac58-b359422a8fb0" providerId="ADAL" clId="{FB8AE5FE-DF00-4267-904B-E87E3062FF98}" dt="2023-02-20T16:15:12.102" v="2511" actId="2711"/>
          <ac:cxnSpMkLst>
            <pc:docMk/>
            <pc:sldMk cId="3356030669" sldId="305"/>
            <ac:cxnSpMk id="117" creationId="{CD085271-E288-18EF-1ADC-133691547F8C}"/>
          </ac:cxnSpMkLst>
        </pc:cxnChg>
        <pc:cxnChg chg="add mod">
          <ac:chgData name="FELIPE TREVISAN" userId="4791b0aa-e096-420e-ac58-b359422a8fb0" providerId="ADAL" clId="{FB8AE5FE-DF00-4267-904B-E87E3062FF98}" dt="2023-02-21T08:12:41.029" v="2525" actId="1038"/>
          <ac:cxnSpMkLst>
            <pc:docMk/>
            <pc:sldMk cId="3356030669" sldId="305"/>
            <ac:cxnSpMk id="122" creationId="{25BCF79E-D116-8650-C89F-C4994E8C13EB}"/>
          </ac:cxnSpMkLst>
        </pc:cxnChg>
        <pc:cxnChg chg="add mod">
          <ac:chgData name="FELIPE TREVISAN" userId="4791b0aa-e096-420e-ac58-b359422a8fb0" providerId="ADAL" clId="{FB8AE5FE-DF00-4267-904B-E87E3062FF98}" dt="2023-02-20T16:15:12.102" v="2511" actId="2711"/>
          <ac:cxnSpMkLst>
            <pc:docMk/>
            <pc:sldMk cId="3356030669" sldId="305"/>
            <ac:cxnSpMk id="123" creationId="{8C9C3A28-5F8A-A4C1-DAC2-2FF7BD3B1D83}"/>
          </ac:cxnSpMkLst>
        </pc:cxnChg>
        <pc:cxnChg chg="add mod">
          <ac:chgData name="FELIPE TREVISAN" userId="4791b0aa-e096-420e-ac58-b359422a8fb0" providerId="ADAL" clId="{FB8AE5FE-DF00-4267-904B-E87E3062FF98}" dt="2023-02-20T16:15:12.102" v="2511" actId="2711"/>
          <ac:cxnSpMkLst>
            <pc:docMk/>
            <pc:sldMk cId="3356030669" sldId="305"/>
            <ac:cxnSpMk id="124" creationId="{26614D67-C675-E921-0598-49DDA296470A}"/>
          </ac:cxnSpMkLst>
        </pc:cxnChg>
        <pc:cxnChg chg="add mod">
          <ac:chgData name="FELIPE TREVISAN" userId="4791b0aa-e096-420e-ac58-b359422a8fb0" providerId="ADAL" clId="{FB8AE5FE-DF00-4267-904B-E87E3062FF98}" dt="2023-02-20T16:15:12.102" v="2511" actId="2711"/>
          <ac:cxnSpMkLst>
            <pc:docMk/>
            <pc:sldMk cId="3356030669" sldId="305"/>
            <ac:cxnSpMk id="125" creationId="{DBF4922A-9AC5-1770-F6D9-A93EA6F489D2}"/>
          </ac:cxnSpMkLst>
        </pc:cxnChg>
        <pc:cxnChg chg="add del mod">
          <ac:chgData name="FELIPE TREVISAN" userId="4791b0aa-e096-420e-ac58-b359422a8fb0" providerId="ADAL" clId="{FB8AE5FE-DF00-4267-904B-E87E3062FF98}" dt="2023-02-20T14:31:25.877" v="1355" actId="478"/>
          <ac:cxnSpMkLst>
            <pc:docMk/>
            <pc:sldMk cId="3356030669" sldId="305"/>
            <ac:cxnSpMk id="126" creationId="{4CAE55B7-B6FE-7838-F13A-1EEB2AF49830}"/>
          </ac:cxnSpMkLst>
        </pc:cxnChg>
        <pc:cxnChg chg="add mod">
          <ac:chgData name="FELIPE TREVISAN" userId="4791b0aa-e096-420e-ac58-b359422a8fb0" providerId="ADAL" clId="{FB8AE5FE-DF00-4267-904B-E87E3062FF98}" dt="2023-02-20T16:15:12.102" v="2511" actId="2711"/>
          <ac:cxnSpMkLst>
            <pc:docMk/>
            <pc:sldMk cId="3356030669" sldId="305"/>
            <ac:cxnSpMk id="132" creationId="{68A5FBC3-C4A5-F418-311D-071076853C55}"/>
          </ac:cxnSpMkLst>
        </pc:cxnChg>
        <pc:cxnChg chg="add mod">
          <ac:chgData name="FELIPE TREVISAN" userId="4791b0aa-e096-420e-ac58-b359422a8fb0" providerId="ADAL" clId="{FB8AE5FE-DF00-4267-904B-E87E3062FF98}" dt="2023-02-20T16:15:12.102" v="2511" actId="2711"/>
          <ac:cxnSpMkLst>
            <pc:docMk/>
            <pc:sldMk cId="3356030669" sldId="305"/>
            <ac:cxnSpMk id="133" creationId="{165680D1-53F3-4393-D0C2-F9E56F0DF53D}"/>
          </ac:cxnSpMkLst>
        </pc:cxnChg>
        <pc:cxnChg chg="add mod">
          <ac:chgData name="FELIPE TREVISAN" userId="4791b0aa-e096-420e-ac58-b359422a8fb0" providerId="ADAL" clId="{FB8AE5FE-DF00-4267-904B-E87E3062FF98}" dt="2023-02-20T16:15:12.102" v="2511" actId="2711"/>
          <ac:cxnSpMkLst>
            <pc:docMk/>
            <pc:sldMk cId="3356030669" sldId="305"/>
            <ac:cxnSpMk id="136" creationId="{D6E3103F-44E8-7196-E7F7-9ACEC8B54E9B}"/>
          </ac:cxnSpMkLst>
        </pc:cxnChg>
        <pc:cxnChg chg="add mod">
          <ac:chgData name="FELIPE TREVISAN" userId="4791b0aa-e096-420e-ac58-b359422a8fb0" providerId="ADAL" clId="{FB8AE5FE-DF00-4267-904B-E87E3062FF98}" dt="2023-02-20T16:15:12.102" v="2511" actId="2711"/>
          <ac:cxnSpMkLst>
            <pc:docMk/>
            <pc:sldMk cId="3356030669" sldId="305"/>
            <ac:cxnSpMk id="144" creationId="{ED818217-5B7D-5BF8-EB9B-EFE9B18EB659}"/>
          </ac:cxnSpMkLst>
        </pc:cxnChg>
        <pc:cxnChg chg="add mod">
          <ac:chgData name="FELIPE TREVISAN" userId="4791b0aa-e096-420e-ac58-b359422a8fb0" providerId="ADAL" clId="{FB8AE5FE-DF00-4267-904B-E87E3062FF98}" dt="2023-02-20T16:15:12.102" v="2511" actId="2711"/>
          <ac:cxnSpMkLst>
            <pc:docMk/>
            <pc:sldMk cId="3356030669" sldId="305"/>
            <ac:cxnSpMk id="146" creationId="{5D082F39-EA9C-5A61-62A2-67119BCD03A1}"/>
          </ac:cxnSpMkLst>
        </pc:cxnChg>
      </pc:sldChg>
      <pc:sldChg chg="addSp delSp modSp add mod">
        <pc:chgData name="FELIPE TREVISAN" userId="4791b0aa-e096-420e-ac58-b359422a8fb0" providerId="ADAL" clId="{FB8AE5FE-DF00-4267-904B-E87E3062FF98}" dt="2023-02-20T16:15:22.375" v="2512" actId="2711"/>
        <pc:sldMkLst>
          <pc:docMk/>
          <pc:sldMk cId="2942672781" sldId="306"/>
        </pc:sldMkLst>
        <pc:spChg chg="mod">
          <ac:chgData name="FELIPE TREVISAN" userId="4791b0aa-e096-420e-ac58-b359422a8fb0" providerId="ADAL" clId="{FB8AE5FE-DF00-4267-904B-E87E3062FF98}" dt="2023-02-20T14:54:25.053" v="2230" actId="404"/>
          <ac:spMkLst>
            <pc:docMk/>
            <pc:sldMk cId="2942672781" sldId="306"/>
            <ac:spMk id="2" creationId="{DA62EA5C-85D5-4807-ABC3-AC82AED3A45B}"/>
          </ac:spMkLst>
        </pc:spChg>
        <pc:spChg chg="add mod">
          <ac:chgData name="FELIPE TREVISAN" userId="4791b0aa-e096-420e-ac58-b359422a8fb0" providerId="ADAL" clId="{FB8AE5FE-DF00-4267-904B-E87E3062FF98}" dt="2023-02-20T16:15:22.375" v="2512" actId="2711"/>
          <ac:spMkLst>
            <pc:docMk/>
            <pc:sldMk cId="2942672781" sldId="306"/>
            <ac:spMk id="5" creationId="{D296984F-0E68-F231-E1E0-BB6ABF34DB85}"/>
          </ac:spMkLst>
        </pc:spChg>
        <pc:spChg chg="mod">
          <ac:chgData name="FELIPE TREVISAN" userId="4791b0aa-e096-420e-ac58-b359422a8fb0" providerId="ADAL" clId="{FB8AE5FE-DF00-4267-904B-E87E3062FF98}" dt="2023-02-20T16:15:22.375" v="2512" actId="2711"/>
          <ac:spMkLst>
            <pc:docMk/>
            <pc:sldMk cId="2942672781" sldId="306"/>
            <ac:spMk id="7" creationId="{64DEBADE-DB27-0EFA-199A-0B3764B48B6B}"/>
          </ac:spMkLst>
        </pc:spChg>
        <pc:spChg chg="add del mod">
          <ac:chgData name="FELIPE TREVISAN" userId="4791b0aa-e096-420e-ac58-b359422a8fb0" providerId="ADAL" clId="{FB8AE5FE-DF00-4267-904B-E87E3062FF98}" dt="2023-02-20T14:52:35.273" v="2183" actId="478"/>
          <ac:spMkLst>
            <pc:docMk/>
            <pc:sldMk cId="2942672781" sldId="306"/>
            <ac:spMk id="10" creationId="{7BFF9564-877A-AD0E-3EEC-734CEB647EE3}"/>
          </ac:spMkLst>
        </pc:spChg>
        <pc:spChg chg="mod">
          <ac:chgData name="FELIPE TREVISAN" userId="4791b0aa-e096-420e-ac58-b359422a8fb0" providerId="ADAL" clId="{FB8AE5FE-DF00-4267-904B-E87E3062FF98}" dt="2023-02-20T16:15:22.375" v="2512" actId="2711"/>
          <ac:spMkLst>
            <pc:docMk/>
            <pc:sldMk cId="2942672781" sldId="306"/>
            <ac:spMk id="13" creationId="{03F9D75D-CAEE-5E5A-5092-7FC6882A8769}"/>
          </ac:spMkLst>
        </pc:spChg>
        <pc:spChg chg="del">
          <ac:chgData name="FELIPE TREVISAN" userId="4791b0aa-e096-420e-ac58-b359422a8fb0" providerId="ADAL" clId="{FB8AE5FE-DF00-4267-904B-E87E3062FF98}" dt="2023-02-20T14:39:29.195" v="1646" actId="478"/>
          <ac:spMkLst>
            <pc:docMk/>
            <pc:sldMk cId="2942672781" sldId="306"/>
            <ac:spMk id="17" creationId="{D35D0009-B098-EC3E-8207-C31C4CBF5C9B}"/>
          </ac:spMkLst>
        </pc:spChg>
        <pc:spChg chg="add mod">
          <ac:chgData name="FELIPE TREVISAN" userId="4791b0aa-e096-420e-ac58-b359422a8fb0" providerId="ADAL" clId="{FB8AE5FE-DF00-4267-904B-E87E3062FF98}" dt="2023-02-20T16:15:22.375" v="2512" actId="2711"/>
          <ac:spMkLst>
            <pc:docMk/>
            <pc:sldMk cId="2942672781" sldId="306"/>
            <ac:spMk id="19" creationId="{FB8F7738-2D84-CD5A-B17C-4DA7BDC3EB59}"/>
          </ac:spMkLst>
        </pc:spChg>
        <pc:spChg chg="add mod">
          <ac:chgData name="FELIPE TREVISAN" userId="4791b0aa-e096-420e-ac58-b359422a8fb0" providerId="ADAL" clId="{FB8AE5FE-DF00-4267-904B-E87E3062FF98}" dt="2023-02-20T16:15:22.375" v="2512" actId="2711"/>
          <ac:spMkLst>
            <pc:docMk/>
            <pc:sldMk cId="2942672781" sldId="306"/>
            <ac:spMk id="24" creationId="{44D0C661-33B9-6B1D-6824-E3D3AD87E78D}"/>
          </ac:spMkLst>
        </pc:spChg>
        <pc:spChg chg="add mod ord">
          <ac:chgData name="FELIPE TREVISAN" userId="4791b0aa-e096-420e-ac58-b359422a8fb0" providerId="ADAL" clId="{FB8AE5FE-DF00-4267-904B-E87E3062FF98}" dt="2023-02-20T16:15:22.375" v="2512" actId="2711"/>
          <ac:spMkLst>
            <pc:docMk/>
            <pc:sldMk cId="2942672781" sldId="306"/>
            <ac:spMk id="31" creationId="{A4137E5A-A5A1-6ACF-EA4F-6705FB08EFE7}"/>
          </ac:spMkLst>
        </pc:spChg>
        <pc:spChg chg="del">
          <ac:chgData name="FELIPE TREVISAN" userId="4791b0aa-e096-420e-ac58-b359422a8fb0" providerId="ADAL" clId="{FB8AE5FE-DF00-4267-904B-E87E3062FF98}" dt="2023-02-20T14:42:25.903" v="1805" actId="478"/>
          <ac:spMkLst>
            <pc:docMk/>
            <pc:sldMk cId="2942672781" sldId="306"/>
            <ac:spMk id="32" creationId="{FC52DD17-419E-AF32-8FCE-AF501C969601}"/>
          </ac:spMkLst>
        </pc:spChg>
        <pc:spChg chg="add mod">
          <ac:chgData name="FELIPE TREVISAN" userId="4791b0aa-e096-420e-ac58-b359422a8fb0" providerId="ADAL" clId="{FB8AE5FE-DF00-4267-904B-E87E3062FF98}" dt="2023-02-20T16:15:22.375" v="2512" actId="2711"/>
          <ac:spMkLst>
            <pc:docMk/>
            <pc:sldMk cId="2942672781" sldId="306"/>
            <ac:spMk id="33" creationId="{CEDBC630-128C-9001-D70A-A7465F7F9E1E}"/>
          </ac:spMkLst>
        </pc:spChg>
        <pc:spChg chg="mod">
          <ac:chgData name="FELIPE TREVISAN" userId="4791b0aa-e096-420e-ac58-b359422a8fb0" providerId="ADAL" clId="{FB8AE5FE-DF00-4267-904B-E87E3062FF98}" dt="2023-02-20T16:15:22.375" v="2512" actId="2711"/>
          <ac:spMkLst>
            <pc:docMk/>
            <pc:sldMk cId="2942672781" sldId="306"/>
            <ac:spMk id="35" creationId="{E56E2038-1A95-41BA-F0A5-61C4DB48CFBC}"/>
          </ac:spMkLst>
        </pc:spChg>
        <pc:spChg chg="add mod">
          <ac:chgData name="FELIPE TREVISAN" userId="4791b0aa-e096-420e-ac58-b359422a8fb0" providerId="ADAL" clId="{FB8AE5FE-DF00-4267-904B-E87E3062FF98}" dt="2023-02-20T16:15:22.375" v="2512" actId="2711"/>
          <ac:spMkLst>
            <pc:docMk/>
            <pc:sldMk cId="2942672781" sldId="306"/>
            <ac:spMk id="36" creationId="{344AF8A1-82DF-46BD-07A2-5417EA6D03BC}"/>
          </ac:spMkLst>
        </pc:spChg>
        <pc:spChg chg="add mod">
          <ac:chgData name="FELIPE TREVISAN" userId="4791b0aa-e096-420e-ac58-b359422a8fb0" providerId="ADAL" clId="{FB8AE5FE-DF00-4267-904B-E87E3062FF98}" dt="2023-02-20T16:15:22.375" v="2512" actId="2711"/>
          <ac:spMkLst>
            <pc:docMk/>
            <pc:sldMk cId="2942672781" sldId="306"/>
            <ac:spMk id="37" creationId="{442C3EA0-A4C6-9B3D-3D43-D91B67138E30}"/>
          </ac:spMkLst>
        </pc:spChg>
        <pc:spChg chg="add mod">
          <ac:chgData name="FELIPE TREVISAN" userId="4791b0aa-e096-420e-ac58-b359422a8fb0" providerId="ADAL" clId="{FB8AE5FE-DF00-4267-904B-E87E3062FF98}" dt="2023-02-20T16:15:22.375" v="2512" actId="2711"/>
          <ac:spMkLst>
            <pc:docMk/>
            <pc:sldMk cId="2942672781" sldId="306"/>
            <ac:spMk id="38" creationId="{623DD390-E1F1-0C2C-E136-62E73E97DD04}"/>
          </ac:spMkLst>
        </pc:spChg>
        <pc:spChg chg="del mod">
          <ac:chgData name="FELIPE TREVISAN" userId="4791b0aa-e096-420e-ac58-b359422a8fb0" providerId="ADAL" clId="{FB8AE5FE-DF00-4267-904B-E87E3062FF98}" dt="2023-02-20T14:41:13.587" v="1723" actId="478"/>
          <ac:spMkLst>
            <pc:docMk/>
            <pc:sldMk cId="2942672781" sldId="306"/>
            <ac:spMk id="40" creationId="{B617797E-5C5D-D836-5237-DAEB49D9A698}"/>
          </ac:spMkLst>
        </pc:spChg>
        <pc:spChg chg="add mod">
          <ac:chgData name="FELIPE TREVISAN" userId="4791b0aa-e096-420e-ac58-b359422a8fb0" providerId="ADAL" clId="{FB8AE5FE-DF00-4267-904B-E87E3062FF98}" dt="2023-02-20T16:15:22.375" v="2512" actId="2711"/>
          <ac:spMkLst>
            <pc:docMk/>
            <pc:sldMk cId="2942672781" sldId="306"/>
            <ac:spMk id="42" creationId="{E884B7EB-B852-BE93-F5A3-47BF3FD788A8}"/>
          </ac:spMkLst>
        </pc:spChg>
        <pc:spChg chg="del">
          <ac:chgData name="FELIPE TREVISAN" userId="4791b0aa-e096-420e-ac58-b359422a8fb0" providerId="ADAL" clId="{FB8AE5FE-DF00-4267-904B-E87E3062FF98}" dt="2023-02-20T14:42:33.606" v="1807" actId="478"/>
          <ac:spMkLst>
            <pc:docMk/>
            <pc:sldMk cId="2942672781" sldId="306"/>
            <ac:spMk id="48" creationId="{37A4B699-2C65-F27B-C177-A3A4D4CC68A8}"/>
          </ac:spMkLst>
        </pc:spChg>
        <pc:spChg chg="del">
          <ac:chgData name="FELIPE TREVISAN" userId="4791b0aa-e096-420e-ac58-b359422a8fb0" providerId="ADAL" clId="{FB8AE5FE-DF00-4267-904B-E87E3062FF98}" dt="2023-02-20T14:39:30.264" v="1647" actId="478"/>
          <ac:spMkLst>
            <pc:docMk/>
            <pc:sldMk cId="2942672781" sldId="306"/>
            <ac:spMk id="70" creationId="{B4224906-1A36-7ECE-16F6-6CC00DAF8BAE}"/>
          </ac:spMkLst>
        </pc:spChg>
        <pc:spChg chg="del">
          <ac:chgData name="FELIPE TREVISAN" userId="4791b0aa-e096-420e-ac58-b359422a8fb0" providerId="ADAL" clId="{FB8AE5FE-DF00-4267-904B-E87E3062FF98}" dt="2023-02-20T14:39:32.917" v="1649" actId="478"/>
          <ac:spMkLst>
            <pc:docMk/>
            <pc:sldMk cId="2942672781" sldId="306"/>
            <ac:spMk id="71" creationId="{7BC32764-0270-53FF-69CC-4DD787BDBD43}"/>
          </ac:spMkLst>
        </pc:spChg>
        <pc:spChg chg="del">
          <ac:chgData name="FELIPE TREVISAN" userId="4791b0aa-e096-420e-ac58-b359422a8fb0" providerId="ADAL" clId="{FB8AE5FE-DF00-4267-904B-E87E3062FF98}" dt="2023-02-20T14:39:34.115" v="1650" actId="478"/>
          <ac:spMkLst>
            <pc:docMk/>
            <pc:sldMk cId="2942672781" sldId="306"/>
            <ac:spMk id="72" creationId="{437ECAB7-7808-F46B-5E54-77BE6A47473A}"/>
          </ac:spMkLst>
        </pc:spChg>
        <pc:spChg chg="mod">
          <ac:chgData name="FELIPE TREVISAN" userId="4791b0aa-e096-420e-ac58-b359422a8fb0" providerId="ADAL" clId="{FB8AE5FE-DF00-4267-904B-E87E3062FF98}" dt="2023-02-20T16:15:22.375" v="2512" actId="2711"/>
          <ac:spMkLst>
            <pc:docMk/>
            <pc:sldMk cId="2942672781" sldId="306"/>
            <ac:spMk id="75" creationId="{0C012F29-B11C-1762-F408-E4C3163736A0}"/>
          </ac:spMkLst>
        </pc:spChg>
        <pc:spChg chg="mod">
          <ac:chgData name="FELIPE TREVISAN" userId="4791b0aa-e096-420e-ac58-b359422a8fb0" providerId="ADAL" clId="{FB8AE5FE-DF00-4267-904B-E87E3062FF98}" dt="2023-02-20T16:15:22.375" v="2512" actId="2711"/>
          <ac:spMkLst>
            <pc:docMk/>
            <pc:sldMk cId="2942672781" sldId="306"/>
            <ac:spMk id="83" creationId="{E4D0235E-23B7-78BE-22DE-857C2CB94B74}"/>
          </ac:spMkLst>
        </pc:spChg>
        <pc:spChg chg="del mod">
          <ac:chgData name="FELIPE TREVISAN" userId="4791b0aa-e096-420e-ac58-b359422a8fb0" providerId="ADAL" clId="{FB8AE5FE-DF00-4267-904B-E87E3062FF98}" dt="2023-02-20T14:52:39.619" v="2186" actId="478"/>
          <ac:spMkLst>
            <pc:docMk/>
            <pc:sldMk cId="2942672781" sldId="306"/>
            <ac:spMk id="97" creationId="{0EA22C0F-F6FB-1640-68CB-1DFDA4B3F147}"/>
          </ac:spMkLst>
        </pc:spChg>
        <pc:spChg chg="del mod">
          <ac:chgData name="FELIPE TREVISAN" userId="4791b0aa-e096-420e-ac58-b359422a8fb0" providerId="ADAL" clId="{FB8AE5FE-DF00-4267-904B-E87E3062FF98}" dt="2023-02-20T14:52:38.358" v="2185" actId="478"/>
          <ac:spMkLst>
            <pc:docMk/>
            <pc:sldMk cId="2942672781" sldId="306"/>
            <ac:spMk id="98" creationId="{944D117E-9146-30A4-A0F1-C36D38370655}"/>
          </ac:spMkLst>
        </pc:spChg>
        <pc:spChg chg="del">
          <ac:chgData name="FELIPE TREVISAN" userId="4791b0aa-e096-420e-ac58-b359422a8fb0" providerId="ADAL" clId="{FB8AE5FE-DF00-4267-904B-E87E3062FF98}" dt="2023-02-20T14:40:29.034" v="1690" actId="478"/>
          <ac:spMkLst>
            <pc:docMk/>
            <pc:sldMk cId="2942672781" sldId="306"/>
            <ac:spMk id="100" creationId="{2AC72EB2-9B6D-70BF-66D1-40C437A54F72}"/>
          </ac:spMkLst>
        </pc:spChg>
        <pc:spChg chg="del mod">
          <ac:chgData name="FELIPE TREVISAN" userId="4791b0aa-e096-420e-ac58-b359422a8fb0" providerId="ADAL" clId="{FB8AE5FE-DF00-4267-904B-E87E3062FF98}" dt="2023-02-20T14:52:36.794" v="2184" actId="478"/>
          <ac:spMkLst>
            <pc:docMk/>
            <pc:sldMk cId="2942672781" sldId="306"/>
            <ac:spMk id="121" creationId="{0688F27E-E596-33BF-80A7-B9694735C06B}"/>
          </ac:spMkLst>
        </pc:spChg>
        <pc:spChg chg="del">
          <ac:chgData name="FELIPE TREVISAN" userId="4791b0aa-e096-420e-ac58-b359422a8fb0" providerId="ADAL" clId="{FB8AE5FE-DF00-4267-904B-E87E3062FF98}" dt="2023-02-20T14:40:29.034" v="1690" actId="478"/>
          <ac:spMkLst>
            <pc:docMk/>
            <pc:sldMk cId="2942672781" sldId="306"/>
            <ac:spMk id="142" creationId="{649BA27F-E3F1-4BC0-71D6-CA545F05E98E}"/>
          </ac:spMkLst>
        </pc:spChg>
        <pc:spChg chg="del">
          <ac:chgData name="FELIPE TREVISAN" userId="4791b0aa-e096-420e-ac58-b359422a8fb0" providerId="ADAL" clId="{FB8AE5FE-DF00-4267-904B-E87E3062FF98}" dt="2023-02-20T14:41:10.938" v="1719" actId="478"/>
          <ac:spMkLst>
            <pc:docMk/>
            <pc:sldMk cId="2942672781" sldId="306"/>
            <ac:spMk id="143" creationId="{CCA6ADBC-8EC6-F24B-8494-81048E52FB0A}"/>
          </ac:spMkLst>
        </pc:spChg>
        <pc:picChg chg="add mod">
          <ac:chgData name="FELIPE TREVISAN" userId="4791b0aa-e096-420e-ac58-b359422a8fb0" providerId="ADAL" clId="{FB8AE5FE-DF00-4267-904B-E87E3062FF98}" dt="2023-02-20T16:10:48.706" v="2309" actId="1036"/>
          <ac:picMkLst>
            <pc:docMk/>
            <pc:sldMk cId="2942672781" sldId="306"/>
            <ac:picMk id="4" creationId="{3AA5D8F4-3BDD-E4F4-317E-A10C0D8E73B4}"/>
          </ac:picMkLst>
        </pc:picChg>
        <pc:picChg chg="mod">
          <ac:chgData name="FELIPE TREVISAN" userId="4791b0aa-e096-420e-ac58-b359422a8fb0" providerId="ADAL" clId="{FB8AE5FE-DF00-4267-904B-E87E3062FF98}" dt="2023-02-20T16:10:48.706" v="2309" actId="1036"/>
          <ac:picMkLst>
            <pc:docMk/>
            <pc:sldMk cId="2942672781" sldId="306"/>
            <ac:picMk id="9" creationId="{E845020D-4940-A77D-30C2-0CE1A52D4A9D}"/>
          </ac:picMkLst>
        </pc:picChg>
        <pc:picChg chg="add del mod">
          <ac:chgData name="FELIPE TREVISAN" userId="4791b0aa-e096-420e-ac58-b359422a8fb0" providerId="ADAL" clId="{FB8AE5FE-DF00-4267-904B-E87E3062FF98}" dt="2023-02-20T16:10:48.706" v="2309" actId="1036"/>
          <ac:picMkLst>
            <pc:docMk/>
            <pc:sldMk cId="2942672781" sldId="306"/>
            <ac:picMk id="12" creationId="{82E5F2D5-299B-B5FD-3B44-B7B24D24E72A}"/>
          </ac:picMkLst>
        </pc:picChg>
        <pc:picChg chg="mod">
          <ac:chgData name="FELIPE TREVISAN" userId="4791b0aa-e096-420e-ac58-b359422a8fb0" providerId="ADAL" clId="{FB8AE5FE-DF00-4267-904B-E87E3062FF98}" dt="2023-02-20T16:10:48.706" v="2309" actId="1036"/>
          <ac:picMkLst>
            <pc:docMk/>
            <pc:sldMk cId="2942672781" sldId="306"/>
            <ac:picMk id="14" creationId="{3E6AEC2A-62B1-F7CC-A42A-E3416CAF1D83}"/>
          </ac:picMkLst>
        </pc:picChg>
        <pc:picChg chg="add mod">
          <ac:chgData name="FELIPE TREVISAN" userId="4791b0aa-e096-420e-ac58-b359422a8fb0" providerId="ADAL" clId="{FB8AE5FE-DF00-4267-904B-E87E3062FF98}" dt="2023-02-20T16:10:48.706" v="2309" actId="1036"/>
          <ac:picMkLst>
            <pc:docMk/>
            <pc:sldMk cId="2942672781" sldId="306"/>
            <ac:picMk id="15" creationId="{F26112C0-2A78-8797-8B88-39293048C3BF}"/>
          </ac:picMkLst>
        </pc:picChg>
        <pc:picChg chg="del">
          <ac:chgData name="FELIPE TREVISAN" userId="4791b0aa-e096-420e-ac58-b359422a8fb0" providerId="ADAL" clId="{FB8AE5FE-DF00-4267-904B-E87E3062FF98}" dt="2023-02-20T14:39:27.912" v="1645" actId="478"/>
          <ac:picMkLst>
            <pc:docMk/>
            <pc:sldMk cId="2942672781" sldId="306"/>
            <ac:picMk id="16" creationId="{0670020E-20A0-860A-19DC-0A45338DA891}"/>
          </ac:picMkLst>
        </pc:picChg>
        <pc:picChg chg="add del mod">
          <ac:chgData name="FELIPE TREVISAN" userId="4791b0aa-e096-420e-ac58-b359422a8fb0" providerId="ADAL" clId="{FB8AE5FE-DF00-4267-904B-E87E3062FF98}" dt="2023-02-20T14:49:15.998" v="2056" actId="478"/>
          <ac:picMkLst>
            <pc:docMk/>
            <pc:sldMk cId="2942672781" sldId="306"/>
            <ac:picMk id="23" creationId="{030D3601-13CA-3E99-C177-46E6CE112F98}"/>
          </ac:picMkLst>
        </pc:picChg>
        <pc:picChg chg="add mod">
          <ac:chgData name="FELIPE TREVISAN" userId="4791b0aa-e096-420e-ac58-b359422a8fb0" providerId="ADAL" clId="{FB8AE5FE-DF00-4267-904B-E87E3062FF98}" dt="2023-02-20T16:10:48.706" v="2309" actId="1036"/>
          <ac:picMkLst>
            <pc:docMk/>
            <pc:sldMk cId="2942672781" sldId="306"/>
            <ac:picMk id="26" creationId="{09993471-28EB-6959-EA1D-33DE0E93A593}"/>
          </ac:picMkLst>
        </pc:picChg>
        <pc:picChg chg="del">
          <ac:chgData name="FELIPE TREVISAN" userId="4791b0aa-e096-420e-ac58-b359422a8fb0" providerId="ADAL" clId="{FB8AE5FE-DF00-4267-904B-E87E3062FF98}" dt="2023-02-20T14:42:25.903" v="1805" actId="478"/>
          <ac:picMkLst>
            <pc:docMk/>
            <pc:sldMk cId="2942672781" sldId="306"/>
            <ac:picMk id="28" creationId="{A8E1CB01-1213-68C6-8D19-084416D10181}"/>
          </ac:picMkLst>
        </pc:picChg>
        <pc:picChg chg="mod">
          <ac:chgData name="FELIPE TREVISAN" userId="4791b0aa-e096-420e-ac58-b359422a8fb0" providerId="ADAL" clId="{FB8AE5FE-DF00-4267-904B-E87E3062FF98}" dt="2023-02-20T16:10:48.706" v="2309" actId="1036"/>
          <ac:picMkLst>
            <pc:docMk/>
            <pc:sldMk cId="2942672781" sldId="306"/>
            <ac:picMk id="34" creationId="{FEBE0101-DEC6-B85A-2F4A-5EA56F538C41}"/>
          </ac:picMkLst>
        </pc:picChg>
        <pc:picChg chg="del">
          <ac:chgData name="FELIPE TREVISAN" userId="4791b0aa-e096-420e-ac58-b359422a8fb0" providerId="ADAL" clId="{FB8AE5FE-DF00-4267-904B-E87E3062FF98}" dt="2023-02-20T14:41:12.459" v="1721" actId="478"/>
          <ac:picMkLst>
            <pc:docMk/>
            <pc:sldMk cId="2942672781" sldId="306"/>
            <ac:picMk id="39" creationId="{F0261CB3-1D15-A874-2C84-D849BCFB1D54}"/>
          </ac:picMkLst>
        </pc:picChg>
        <pc:picChg chg="del">
          <ac:chgData name="FELIPE TREVISAN" userId="4791b0aa-e096-420e-ac58-b359422a8fb0" providerId="ADAL" clId="{FB8AE5FE-DF00-4267-904B-E87E3062FF98}" dt="2023-02-20T14:42:34.043" v="1808" actId="478"/>
          <ac:picMkLst>
            <pc:docMk/>
            <pc:sldMk cId="2942672781" sldId="306"/>
            <ac:picMk id="47" creationId="{719AE793-668F-B153-8B70-F5AA212D1702}"/>
          </ac:picMkLst>
        </pc:picChg>
        <pc:picChg chg="del">
          <ac:chgData name="FELIPE TREVISAN" userId="4791b0aa-e096-420e-ac58-b359422a8fb0" providerId="ADAL" clId="{FB8AE5FE-DF00-4267-904B-E87E3062FF98}" dt="2023-02-20T14:39:30.865" v="1648" actId="478"/>
          <ac:picMkLst>
            <pc:docMk/>
            <pc:sldMk cId="2942672781" sldId="306"/>
            <ac:picMk id="69" creationId="{E7C7A09F-AD44-159F-0E93-35B24F95511E}"/>
          </ac:picMkLst>
        </pc:picChg>
        <pc:picChg chg="del">
          <ac:chgData name="FELIPE TREVISAN" userId="4791b0aa-e096-420e-ac58-b359422a8fb0" providerId="ADAL" clId="{FB8AE5FE-DF00-4267-904B-E87E3062FF98}" dt="2023-02-20T14:42:25.903" v="1805" actId="478"/>
          <ac:picMkLst>
            <pc:docMk/>
            <pc:sldMk cId="2942672781" sldId="306"/>
            <ac:picMk id="73" creationId="{591DC1D1-BCB9-041D-C136-79109184778D}"/>
          </ac:picMkLst>
        </pc:picChg>
        <pc:picChg chg="mod">
          <ac:chgData name="FELIPE TREVISAN" userId="4791b0aa-e096-420e-ac58-b359422a8fb0" providerId="ADAL" clId="{FB8AE5FE-DF00-4267-904B-E87E3062FF98}" dt="2023-02-20T16:10:48.706" v="2309" actId="1036"/>
          <ac:picMkLst>
            <pc:docMk/>
            <pc:sldMk cId="2942672781" sldId="306"/>
            <ac:picMk id="74" creationId="{05EC3DCB-575D-7824-FE10-FF5194F05B83}"/>
          </ac:picMkLst>
        </pc:picChg>
        <pc:picChg chg="mod">
          <ac:chgData name="FELIPE TREVISAN" userId="4791b0aa-e096-420e-ac58-b359422a8fb0" providerId="ADAL" clId="{FB8AE5FE-DF00-4267-904B-E87E3062FF98}" dt="2023-02-20T16:10:48.706" v="2309" actId="1036"/>
          <ac:picMkLst>
            <pc:docMk/>
            <pc:sldMk cId="2942672781" sldId="306"/>
            <ac:picMk id="82" creationId="{EFA57D32-8981-94E1-103E-99540ABF4733}"/>
          </ac:picMkLst>
        </pc:picChg>
        <pc:picChg chg="del">
          <ac:chgData name="FELIPE TREVISAN" userId="4791b0aa-e096-420e-ac58-b359422a8fb0" providerId="ADAL" clId="{FB8AE5FE-DF00-4267-904B-E87E3062FF98}" dt="2023-02-20T14:40:29.034" v="1690" actId="478"/>
          <ac:picMkLst>
            <pc:docMk/>
            <pc:sldMk cId="2942672781" sldId="306"/>
            <ac:picMk id="106" creationId="{C89307D1-F6C1-FF65-55A6-F52C48DC4304}"/>
          </ac:picMkLst>
        </pc:picChg>
        <pc:cxnChg chg="add mod">
          <ac:chgData name="FELIPE TREVISAN" userId="4791b0aa-e096-420e-ac58-b359422a8fb0" providerId="ADAL" clId="{FB8AE5FE-DF00-4267-904B-E87E3062FF98}" dt="2023-02-20T16:10:48.706" v="2309" actId="1036"/>
          <ac:cxnSpMkLst>
            <pc:docMk/>
            <pc:sldMk cId="2942672781" sldId="306"/>
            <ac:cxnSpMk id="11" creationId="{7AD44E65-4F48-F151-8A0E-9FB6104FBBBF}"/>
          </ac:cxnSpMkLst>
        </pc:cxnChg>
        <pc:cxnChg chg="add mod">
          <ac:chgData name="FELIPE TREVISAN" userId="4791b0aa-e096-420e-ac58-b359422a8fb0" providerId="ADAL" clId="{FB8AE5FE-DF00-4267-904B-E87E3062FF98}" dt="2023-02-20T16:10:48.706" v="2309" actId="1036"/>
          <ac:cxnSpMkLst>
            <pc:docMk/>
            <pc:sldMk cId="2942672781" sldId="306"/>
            <ac:cxnSpMk id="20" creationId="{2D70A09B-C2F1-B37B-E0B7-1E85F6F074DE}"/>
          </ac:cxnSpMkLst>
        </pc:cxnChg>
        <pc:cxnChg chg="add mod">
          <ac:chgData name="FELIPE TREVISAN" userId="4791b0aa-e096-420e-ac58-b359422a8fb0" providerId="ADAL" clId="{FB8AE5FE-DF00-4267-904B-E87E3062FF98}" dt="2023-02-20T16:10:48.706" v="2309" actId="1036"/>
          <ac:cxnSpMkLst>
            <pc:docMk/>
            <pc:sldMk cId="2942672781" sldId="306"/>
            <ac:cxnSpMk id="27" creationId="{8DA390C0-D1F6-8C6B-9A9F-BABEEED1E5BE}"/>
          </ac:cxnSpMkLst>
        </pc:cxnChg>
        <pc:cxnChg chg="add del">
          <ac:chgData name="FELIPE TREVISAN" userId="4791b0aa-e096-420e-ac58-b359422a8fb0" providerId="ADAL" clId="{FB8AE5FE-DF00-4267-904B-E87E3062FF98}" dt="2023-02-20T14:39:52.638" v="1653" actId="478"/>
          <ac:cxnSpMkLst>
            <pc:docMk/>
            <pc:sldMk cId="2942672781" sldId="306"/>
            <ac:cxnSpMk id="41" creationId="{6E64799E-71EC-B1F1-B0CD-D3C9904967AD}"/>
          </ac:cxnSpMkLst>
        </pc:cxnChg>
        <pc:cxnChg chg="add del">
          <ac:chgData name="FELIPE TREVISAN" userId="4791b0aa-e096-420e-ac58-b359422a8fb0" providerId="ADAL" clId="{FB8AE5FE-DF00-4267-904B-E87E3062FF98}" dt="2023-02-20T14:39:52.638" v="1653" actId="478"/>
          <ac:cxnSpMkLst>
            <pc:docMk/>
            <pc:sldMk cId="2942672781" sldId="306"/>
            <ac:cxnSpMk id="77" creationId="{B2DC0E22-70EB-1FE0-6559-98BA43C80F60}"/>
          </ac:cxnSpMkLst>
        </pc:cxnChg>
        <pc:cxnChg chg="add del">
          <ac:chgData name="FELIPE TREVISAN" userId="4791b0aa-e096-420e-ac58-b359422a8fb0" providerId="ADAL" clId="{FB8AE5FE-DF00-4267-904B-E87E3062FF98}" dt="2023-02-20T14:39:52.638" v="1653" actId="478"/>
          <ac:cxnSpMkLst>
            <pc:docMk/>
            <pc:sldMk cId="2942672781" sldId="306"/>
            <ac:cxnSpMk id="81" creationId="{05EE2E82-7052-5094-1367-68510B10C5B7}"/>
          </ac:cxnSpMkLst>
        </pc:cxnChg>
        <pc:cxnChg chg="add del">
          <ac:chgData name="FELIPE TREVISAN" userId="4791b0aa-e096-420e-ac58-b359422a8fb0" providerId="ADAL" clId="{FB8AE5FE-DF00-4267-904B-E87E3062FF98}" dt="2023-02-20T14:39:52.638" v="1653" actId="478"/>
          <ac:cxnSpMkLst>
            <pc:docMk/>
            <pc:sldMk cId="2942672781" sldId="306"/>
            <ac:cxnSpMk id="84" creationId="{F9A13241-602E-76F5-89E1-1AB6F37662CF}"/>
          </ac:cxnSpMkLst>
        </pc:cxnChg>
        <pc:cxnChg chg="add del">
          <ac:chgData name="FELIPE TREVISAN" userId="4791b0aa-e096-420e-ac58-b359422a8fb0" providerId="ADAL" clId="{FB8AE5FE-DF00-4267-904B-E87E3062FF98}" dt="2023-02-20T14:39:52.638" v="1653" actId="478"/>
          <ac:cxnSpMkLst>
            <pc:docMk/>
            <pc:sldMk cId="2942672781" sldId="306"/>
            <ac:cxnSpMk id="88" creationId="{3A23086B-DAA9-96DF-C1BC-28F2CE7DB1BA}"/>
          </ac:cxnSpMkLst>
        </pc:cxnChg>
        <pc:cxnChg chg="mod">
          <ac:chgData name="FELIPE TREVISAN" userId="4791b0aa-e096-420e-ac58-b359422a8fb0" providerId="ADAL" clId="{FB8AE5FE-DF00-4267-904B-E87E3062FF98}" dt="2023-02-20T16:10:48.706" v="2309" actId="1036"/>
          <ac:cxnSpMkLst>
            <pc:docMk/>
            <pc:sldMk cId="2942672781" sldId="306"/>
            <ac:cxnSpMk id="91" creationId="{1B43C3C6-29DD-7484-0AEF-54981E45EAD5}"/>
          </ac:cxnSpMkLst>
        </pc:cxnChg>
        <pc:cxnChg chg="mod">
          <ac:chgData name="FELIPE TREVISAN" userId="4791b0aa-e096-420e-ac58-b359422a8fb0" providerId="ADAL" clId="{FB8AE5FE-DF00-4267-904B-E87E3062FF98}" dt="2023-02-20T16:10:48.706" v="2309" actId="1036"/>
          <ac:cxnSpMkLst>
            <pc:docMk/>
            <pc:sldMk cId="2942672781" sldId="306"/>
            <ac:cxnSpMk id="93" creationId="{D0068BDC-5A19-F641-E0C6-7351AF9A83AE}"/>
          </ac:cxnSpMkLst>
        </pc:cxnChg>
        <pc:cxnChg chg="mod">
          <ac:chgData name="FELIPE TREVISAN" userId="4791b0aa-e096-420e-ac58-b359422a8fb0" providerId="ADAL" clId="{FB8AE5FE-DF00-4267-904B-E87E3062FF98}" dt="2023-02-20T16:10:48.706" v="2309" actId="1036"/>
          <ac:cxnSpMkLst>
            <pc:docMk/>
            <pc:sldMk cId="2942672781" sldId="306"/>
            <ac:cxnSpMk id="94" creationId="{A570BB3D-0334-5114-26EC-592EE23A3D93}"/>
          </ac:cxnSpMkLst>
        </pc:cxnChg>
        <pc:cxnChg chg="del">
          <ac:chgData name="FELIPE TREVISAN" userId="4791b0aa-e096-420e-ac58-b359422a8fb0" providerId="ADAL" clId="{FB8AE5FE-DF00-4267-904B-E87E3062FF98}" dt="2023-02-20T14:40:29.034" v="1690" actId="478"/>
          <ac:cxnSpMkLst>
            <pc:docMk/>
            <pc:sldMk cId="2942672781" sldId="306"/>
            <ac:cxnSpMk id="113" creationId="{E8343E96-E2E4-A6EE-0C28-ED675A1D4E37}"/>
          </ac:cxnSpMkLst>
        </pc:cxnChg>
        <pc:cxnChg chg="del">
          <ac:chgData name="FELIPE TREVISAN" userId="4791b0aa-e096-420e-ac58-b359422a8fb0" providerId="ADAL" clId="{FB8AE5FE-DF00-4267-904B-E87E3062FF98}" dt="2023-02-20T14:40:29.884" v="1691" actId="478"/>
          <ac:cxnSpMkLst>
            <pc:docMk/>
            <pc:sldMk cId="2942672781" sldId="306"/>
            <ac:cxnSpMk id="114" creationId="{450C5E49-CD87-ED84-97A8-C44B71C7F297}"/>
          </ac:cxnSpMkLst>
        </pc:cxnChg>
        <pc:cxnChg chg="del">
          <ac:chgData name="FELIPE TREVISAN" userId="4791b0aa-e096-420e-ac58-b359422a8fb0" providerId="ADAL" clId="{FB8AE5FE-DF00-4267-904B-E87E3062FF98}" dt="2023-02-20T14:40:30.594" v="1692" actId="478"/>
          <ac:cxnSpMkLst>
            <pc:docMk/>
            <pc:sldMk cId="2942672781" sldId="306"/>
            <ac:cxnSpMk id="117" creationId="{CD085271-E288-18EF-1ADC-133691547F8C}"/>
          </ac:cxnSpMkLst>
        </pc:cxnChg>
        <pc:cxnChg chg="mod">
          <ac:chgData name="FELIPE TREVISAN" userId="4791b0aa-e096-420e-ac58-b359422a8fb0" providerId="ADAL" clId="{FB8AE5FE-DF00-4267-904B-E87E3062FF98}" dt="2023-02-20T16:10:48.706" v="2309" actId="1036"/>
          <ac:cxnSpMkLst>
            <pc:docMk/>
            <pc:sldMk cId="2942672781" sldId="306"/>
            <ac:cxnSpMk id="122" creationId="{25BCF79E-D116-8650-C89F-C4994E8C13EB}"/>
          </ac:cxnSpMkLst>
        </pc:cxnChg>
        <pc:cxnChg chg="del">
          <ac:chgData name="FELIPE TREVISAN" userId="4791b0aa-e096-420e-ac58-b359422a8fb0" providerId="ADAL" clId="{FB8AE5FE-DF00-4267-904B-E87E3062FF98}" dt="2023-02-20T14:42:26.935" v="1806" actId="478"/>
          <ac:cxnSpMkLst>
            <pc:docMk/>
            <pc:sldMk cId="2942672781" sldId="306"/>
            <ac:cxnSpMk id="123" creationId="{8C9C3A28-5F8A-A4C1-DAC2-2FF7BD3B1D83}"/>
          </ac:cxnSpMkLst>
        </pc:cxnChg>
        <pc:cxnChg chg="del mod">
          <ac:chgData name="FELIPE TREVISAN" userId="4791b0aa-e096-420e-ac58-b359422a8fb0" providerId="ADAL" clId="{FB8AE5FE-DF00-4267-904B-E87E3062FF98}" dt="2023-02-20T14:44:35.926" v="1907" actId="478"/>
          <ac:cxnSpMkLst>
            <pc:docMk/>
            <pc:sldMk cId="2942672781" sldId="306"/>
            <ac:cxnSpMk id="124" creationId="{26614D67-C675-E921-0598-49DDA296470A}"/>
          </ac:cxnSpMkLst>
        </pc:cxnChg>
        <pc:cxnChg chg="del">
          <ac:chgData name="FELIPE TREVISAN" userId="4791b0aa-e096-420e-ac58-b359422a8fb0" providerId="ADAL" clId="{FB8AE5FE-DF00-4267-904B-E87E3062FF98}" dt="2023-02-20T14:41:10.032" v="1718" actId="478"/>
          <ac:cxnSpMkLst>
            <pc:docMk/>
            <pc:sldMk cId="2942672781" sldId="306"/>
            <ac:cxnSpMk id="125" creationId="{DBF4922A-9AC5-1770-F6D9-A93EA6F489D2}"/>
          </ac:cxnSpMkLst>
        </pc:cxnChg>
        <pc:cxnChg chg="del">
          <ac:chgData name="FELIPE TREVISAN" userId="4791b0aa-e096-420e-ac58-b359422a8fb0" providerId="ADAL" clId="{FB8AE5FE-DF00-4267-904B-E87E3062FF98}" dt="2023-02-20T14:41:09.452" v="1717" actId="478"/>
          <ac:cxnSpMkLst>
            <pc:docMk/>
            <pc:sldMk cId="2942672781" sldId="306"/>
            <ac:cxnSpMk id="132" creationId="{68A5FBC3-C4A5-F418-311D-071076853C55}"/>
          </ac:cxnSpMkLst>
        </pc:cxnChg>
        <pc:cxnChg chg="del">
          <ac:chgData name="FELIPE TREVISAN" userId="4791b0aa-e096-420e-ac58-b359422a8fb0" providerId="ADAL" clId="{FB8AE5FE-DF00-4267-904B-E87E3062FF98}" dt="2023-02-20T14:41:11.817" v="1720" actId="478"/>
          <ac:cxnSpMkLst>
            <pc:docMk/>
            <pc:sldMk cId="2942672781" sldId="306"/>
            <ac:cxnSpMk id="133" creationId="{165680D1-53F3-4393-D0C2-F9E56F0DF53D}"/>
          </ac:cxnSpMkLst>
        </pc:cxnChg>
        <pc:cxnChg chg="del">
          <ac:chgData name="FELIPE TREVISAN" userId="4791b0aa-e096-420e-ac58-b359422a8fb0" providerId="ADAL" clId="{FB8AE5FE-DF00-4267-904B-E87E3062FF98}" dt="2023-02-20T14:41:14.644" v="1724" actId="478"/>
          <ac:cxnSpMkLst>
            <pc:docMk/>
            <pc:sldMk cId="2942672781" sldId="306"/>
            <ac:cxnSpMk id="136" creationId="{D6E3103F-44E8-7196-E7F7-9ACEC8B54E9B}"/>
          </ac:cxnSpMkLst>
        </pc:cxnChg>
        <pc:cxnChg chg="del">
          <ac:chgData name="FELIPE TREVISAN" userId="4791b0aa-e096-420e-ac58-b359422a8fb0" providerId="ADAL" clId="{FB8AE5FE-DF00-4267-904B-E87E3062FF98}" dt="2023-02-20T14:42:34.814" v="1809" actId="478"/>
          <ac:cxnSpMkLst>
            <pc:docMk/>
            <pc:sldMk cId="2942672781" sldId="306"/>
            <ac:cxnSpMk id="144" creationId="{ED818217-5B7D-5BF8-EB9B-EFE9B18EB659}"/>
          </ac:cxnSpMkLst>
        </pc:cxnChg>
        <pc:cxnChg chg="del">
          <ac:chgData name="FELIPE TREVISAN" userId="4791b0aa-e096-420e-ac58-b359422a8fb0" providerId="ADAL" clId="{FB8AE5FE-DF00-4267-904B-E87E3062FF98}" dt="2023-02-20T14:42:25.903" v="1805" actId="478"/>
          <ac:cxnSpMkLst>
            <pc:docMk/>
            <pc:sldMk cId="2942672781" sldId="306"/>
            <ac:cxnSpMk id="146" creationId="{5D082F39-EA9C-5A61-62A2-67119BCD03A1}"/>
          </ac:cxnSpMkLst>
        </pc:cxnChg>
      </pc:sldChg>
    </pc:docChg>
  </pc:docChgLst>
  <pc:docChgLst>
    <pc:chgData name="RAFAEL CONTE MARODIN" userId="S::rafa7526@itaipu.gov.br::2337d726-337d-40f6-bfac-8449e759f0fa" providerId="AD" clId="Web-{1A2EAC33-AF6B-BF4D-3112-394D1E66F854}"/>
    <pc:docChg chg="addSld delSld modSld sldOrd">
      <pc:chgData name="RAFAEL CONTE MARODIN" userId="S::rafa7526@itaipu.gov.br::2337d726-337d-40f6-bfac-8449e759f0fa" providerId="AD" clId="Web-{1A2EAC33-AF6B-BF4D-3112-394D1E66F854}" dt="2023-02-16T18:05:39.151" v="60"/>
      <pc:docMkLst>
        <pc:docMk/>
      </pc:docMkLst>
      <pc:sldChg chg="addSp delSp modSp">
        <pc:chgData name="RAFAEL CONTE MARODIN" userId="S::rafa7526@itaipu.gov.br::2337d726-337d-40f6-bfac-8449e759f0fa" providerId="AD" clId="Web-{1A2EAC33-AF6B-BF4D-3112-394D1E66F854}" dt="2023-02-16T17:59:21.423" v="25" actId="14100"/>
        <pc:sldMkLst>
          <pc:docMk/>
          <pc:sldMk cId="477245431" sldId="288"/>
        </pc:sldMkLst>
        <pc:spChg chg="add mod">
          <ac:chgData name="RAFAEL CONTE MARODIN" userId="S::rafa7526@itaipu.gov.br::2337d726-337d-40f6-bfac-8449e759f0fa" providerId="AD" clId="Web-{1A2EAC33-AF6B-BF4D-3112-394D1E66F854}" dt="2023-02-16T17:56:44.607" v="9" actId="20577"/>
          <ac:spMkLst>
            <pc:docMk/>
            <pc:sldMk cId="477245431" sldId="288"/>
            <ac:spMk id="6" creationId="{CAC739E9-2631-9FB3-6031-CEB5C0A58E94}"/>
          </ac:spMkLst>
        </pc:spChg>
        <pc:picChg chg="del">
          <ac:chgData name="RAFAEL CONTE MARODIN" userId="S::rafa7526@itaipu.gov.br::2337d726-337d-40f6-bfac-8449e759f0fa" providerId="AD" clId="Web-{1A2EAC33-AF6B-BF4D-3112-394D1E66F854}" dt="2023-02-16T17:57:35.921" v="14"/>
          <ac:picMkLst>
            <pc:docMk/>
            <pc:sldMk cId="477245431" sldId="288"/>
            <ac:picMk id="3" creationId="{BADB95D5-15EC-EC59-41E8-1A55AF6F515B}"/>
          </ac:picMkLst>
        </pc:picChg>
        <pc:picChg chg="add mod">
          <ac:chgData name="RAFAEL CONTE MARODIN" userId="S::rafa7526@itaipu.gov.br::2337d726-337d-40f6-bfac-8449e759f0fa" providerId="AD" clId="Web-{1A2EAC33-AF6B-BF4D-3112-394D1E66F854}" dt="2023-02-16T17:59:09.157" v="24" actId="1076"/>
          <ac:picMkLst>
            <pc:docMk/>
            <pc:sldMk cId="477245431" sldId="288"/>
            <ac:picMk id="4" creationId="{CFF3620A-D34A-7CCF-F510-E7F1003B303E}"/>
          </ac:picMkLst>
        </pc:picChg>
        <pc:picChg chg="add mod ord">
          <ac:chgData name="RAFAEL CONTE MARODIN" userId="S::rafa7526@itaipu.gov.br::2337d726-337d-40f6-bfac-8449e759f0fa" providerId="AD" clId="Web-{1A2EAC33-AF6B-BF4D-3112-394D1E66F854}" dt="2023-02-16T17:58:53.532" v="18" actId="1076"/>
          <ac:picMkLst>
            <pc:docMk/>
            <pc:sldMk cId="477245431" sldId="288"/>
            <ac:picMk id="7" creationId="{0BE381C4-E6CA-4BF2-0319-2A2B6D044A83}"/>
          </ac:picMkLst>
        </pc:picChg>
        <pc:picChg chg="add mod">
          <ac:chgData name="RAFAEL CONTE MARODIN" userId="S::rafa7526@itaipu.gov.br::2337d726-337d-40f6-bfac-8449e759f0fa" providerId="AD" clId="Web-{1A2EAC33-AF6B-BF4D-3112-394D1E66F854}" dt="2023-02-16T17:59:21.423" v="25" actId="14100"/>
          <ac:picMkLst>
            <pc:docMk/>
            <pc:sldMk cId="477245431" sldId="288"/>
            <ac:picMk id="8" creationId="{DC7D41CB-6EE1-FBE3-C51A-39CC84487410}"/>
          </ac:picMkLst>
        </pc:picChg>
        <pc:picChg chg="del">
          <ac:chgData name="RAFAEL CONTE MARODIN" userId="S::rafa7526@itaipu.gov.br::2337d726-337d-40f6-bfac-8449e759f0fa" providerId="AD" clId="Web-{1A2EAC33-AF6B-BF4D-3112-394D1E66F854}" dt="2023-02-16T17:58:58.204" v="20"/>
          <ac:picMkLst>
            <pc:docMk/>
            <pc:sldMk cId="477245431" sldId="288"/>
            <ac:picMk id="11267" creationId="{00000000-0000-0000-0000-000000000000}"/>
          </ac:picMkLst>
        </pc:picChg>
      </pc:sldChg>
      <pc:sldChg chg="addSp modSp del">
        <pc:chgData name="RAFAEL CONTE MARODIN" userId="S::rafa7526@itaipu.gov.br::2337d726-337d-40f6-bfac-8449e759f0fa" providerId="AD" clId="Web-{1A2EAC33-AF6B-BF4D-3112-394D1E66F854}" dt="2023-02-16T18:00:57.160" v="29"/>
        <pc:sldMkLst>
          <pc:docMk/>
          <pc:sldMk cId="2981750123" sldId="289"/>
        </pc:sldMkLst>
        <pc:picChg chg="add mod">
          <ac:chgData name="RAFAEL CONTE MARODIN" userId="S::rafa7526@itaipu.gov.br::2337d726-337d-40f6-bfac-8449e759f0fa" providerId="AD" clId="Web-{1A2EAC33-AF6B-BF4D-3112-394D1E66F854}" dt="2023-02-16T18:00:38.894" v="27" actId="1076"/>
          <ac:picMkLst>
            <pc:docMk/>
            <pc:sldMk cId="2981750123" sldId="289"/>
            <ac:picMk id="4" creationId="{038E3D27-07D7-B846-7D14-3346B130AAF1}"/>
          </ac:picMkLst>
        </pc:picChg>
      </pc:sldChg>
      <pc:sldChg chg="del">
        <pc:chgData name="RAFAEL CONTE MARODIN" userId="S::rafa7526@itaipu.gov.br::2337d726-337d-40f6-bfac-8449e759f0fa" providerId="AD" clId="Web-{1A2EAC33-AF6B-BF4D-3112-394D1E66F854}" dt="2023-02-16T18:05:19.822" v="58"/>
        <pc:sldMkLst>
          <pc:docMk/>
          <pc:sldMk cId="682676016" sldId="290"/>
        </pc:sldMkLst>
      </pc:sldChg>
      <pc:sldChg chg="addSp delSp modSp add replId">
        <pc:chgData name="RAFAEL CONTE MARODIN" userId="S::rafa7526@itaipu.gov.br::2337d726-337d-40f6-bfac-8449e759f0fa" providerId="AD" clId="Web-{1A2EAC33-AF6B-BF4D-3112-394D1E66F854}" dt="2023-02-16T18:02:37.584" v="41"/>
        <pc:sldMkLst>
          <pc:docMk/>
          <pc:sldMk cId="4047430030" sldId="296"/>
        </pc:sldMkLst>
        <pc:picChg chg="add mod">
          <ac:chgData name="RAFAEL CONTE MARODIN" userId="S::rafa7526@itaipu.gov.br::2337d726-337d-40f6-bfac-8449e759f0fa" providerId="AD" clId="Web-{1A2EAC33-AF6B-BF4D-3112-394D1E66F854}" dt="2023-02-16T18:01:09.394" v="32" actId="14100"/>
          <ac:picMkLst>
            <pc:docMk/>
            <pc:sldMk cId="4047430030" sldId="296"/>
            <ac:picMk id="3" creationId="{5C15C657-D80F-4BE4-20B9-88C789EA38D6}"/>
          </ac:picMkLst>
        </pc:picChg>
        <pc:picChg chg="del">
          <ac:chgData name="RAFAEL CONTE MARODIN" userId="S::rafa7526@itaipu.gov.br::2337d726-337d-40f6-bfac-8449e759f0fa" providerId="AD" clId="Web-{1A2EAC33-AF6B-BF4D-3112-394D1E66F854}" dt="2023-02-16T18:01:10.910" v="33"/>
          <ac:picMkLst>
            <pc:docMk/>
            <pc:sldMk cId="4047430030" sldId="296"/>
            <ac:picMk id="4" creationId="{CFF3620A-D34A-7CCF-F510-E7F1003B303E}"/>
          </ac:picMkLst>
        </pc:picChg>
        <pc:picChg chg="add mod">
          <ac:chgData name="RAFAEL CONTE MARODIN" userId="S::rafa7526@itaipu.gov.br::2337d726-337d-40f6-bfac-8449e759f0fa" providerId="AD" clId="Web-{1A2EAC33-AF6B-BF4D-3112-394D1E66F854}" dt="2023-02-16T18:01:48.864" v="36" actId="14100"/>
          <ac:picMkLst>
            <pc:docMk/>
            <pc:sldMk cId="4047430030" sldId="296"/>
            <ac:picMk id="5" creationId="{B8C123BD-5C28-E327-7E59-BF878343C9B9}"/>
          </ac:picMkLst>
        </pc:picChg>
        <pc:picChg chg="del">
          <ac:chgData name="RAFAEL CONTE MARODIN" userId="S::rafa7526@itaipu.gov.br::2337d726-337d-40f6-bfac-8449e759f0fa" providerId="AD" clId="Web-{1A2EAC33-AF6B-BF4D-3112-394D1E66F854}" dt="2023-02-16T18:02:37.584" v="41"/>
          <ac:picMkLst>
            <pc:docMk/>
            <pc:sldMk cId="4047430030" sldId="296"/>
            <ac:picMk id="7" creationId="{0BE381C4-E6CA-4BF2-0319-2A2B6D044A83}"/>
          </ac:picMkLst>
        </pc:picChg>
        <pc:picChg chg="del">
          <ac:chgData name="RAFAEL CONTE MARODIN" userId="S::rafa7526@itaipu.gov.br::2337d726-337d-40f6-bfac-8449e759f0fa" providerId="AD" clId="Web-{1A2EAC33-AF6B-BF4D-3112-394D1E66F854}" dt="2023-02-16T18:01:50.739" v="37"/>
          <ac:picMkLst>
            <pc:docMk/>
            <pc:sldMk cId="4047430030" sldId="296"/>
            <ac:picMk id="8" creationId="{DC7D41CB-6EE1-FBE3-C51A-39CC84487410}"/>
          </ac:picMkLst>
        </pc:picChg>
        <pc:picChg chg="add mod">
          <ac:chgData name="RAFAEL CONTE MARODIN" userId="S::rafa7526@itaipu.gov.br::2337d726-337d-40f6-bfac-8449e759f0fa" providerId="AD" clId="Web-{1A2EAC33-AF6B-BF4D-3112-394D1E66F854}" dt="2023-02-16T18:02:36.506" v="40" actId="14100"/>
          <ac:picMkLst>
            <pc:docMk/>
            <pc:sldMk cId="4047430030" sldId="296"/>
            <ac:picMk id="9" creationId="{85A18D06-90A7-3D78-2501-CA3C428587B7}"/>
          </ac:picMkLst>
        </pc:picChg>
      </pc:sldChg>
      <pc:sldChg chg="addSp delSp modSp add replId">
        <pc:chgData name="RAFAEL CONTE MARODIN" userId="S::rafa7526@itaipu.gov.br::2337d726-337d-40f6-bfac-8449e759f0fa" providerId="AD" clId="Web-{1A2EAC33-AF6B-BF4D-3112-394D1E66F854}" dt="2023-02-16T18:05:17.353" v="57"/>
        <pc:sldMkLst>
          <pc:docMk/>
          <pc:sldMk cId="1389318378" sldId="297"/>
        </pc:sldMkLst>
        <pc:picChg chg="del">
          <ac:chgData name="RAFAEL CONTE MARODIN" userId="S::rafa7526@itaipu.gov.br::2337d726-337d-40f6-bfac-8449e759f0fa" providerId="AD" clId="Web-{1A2EAC33-AF6B-BF4D-3112-394D1E66F854}" dt="2023-02-16T18:04:02.961" v="45"/>
          <ac:picMkLst>
            <pc:docMk/>
            <pc:sldMk cId="1389318378" sldId="297"/>
            <ac:picMk id="3" creationId="{5C15C657-D80F-4BE4-20B9-88C789EA38D6}"/>
          </ac:picMkLst>
        </pc:picChg>
        <pc:picChg chg="add mod">
          <ac:chgData name="RAFAEL CONTE MARODIN" userId="S::rafa7526@itaipu.gov.br::2337d726-337d-40f6-bfac-8449e759f0fa" providerId="AD" clId="Web-{1A2EAC33-AF6B-BF4D-3112-394D1E66F854}" dt="2023-02-16T18:03:59.195" v="44" actId="1076"/>
          <ac:picMkLst>
            <pc:docMk/>
            <pc:sldMk cId="1389318378" sldId="297"/>
            <ac:picMk id="4" creationId="{A900203C-849C-EED1-6558-46479294F782}"/>
          </ac:picMkLst>
        </pc:picChg>
        <pc:picChg chg="del">
          <ac:chgData name="RAFAEL CONTE MARODIN" userId="S::rafa7526@itaipu.gov.br::2337d726-337d-40f6-bfac-8449e759f0fa" providerId="AD" clId="Web-{1A2EAC33-AF6B-BF4D-3112-394D1E66F854}" dt="2023-02-16T18:04:35.165" v="50"/>
          <ac:picMkLst>
            <pc:docMk/>
            <pc:sldMk cId="1389318378" sldId="297"/>
            <ac:picMk id="5" creationId="{B8C123BD-5C28-E327-7E59-BF878343C9B9}"/>
          </ac:picMkLst>
        </pc:picChg>
        <pc:picChg chg="add mod ord">
          <ac:chgData name="RAFAEL CONTE MARODIN" userId="S::rafa7526@itaipu.gov.br::2337d726-337d-40f6-bfac-8449e759f0fa" providerId="AD" clId="Web-{1A2EAC33-AF6B-BF4D-3112-394D1E66F854}" dt="2023-02-16T18:04:33.899" v="49"/>
          <ac:picMkLst>
            <pc:docMk/>
            <pc:sldMk cId="1389318378" sldId="297"/>
            <ac:picMk id="7" creationId="{EBB65595-2018-9619-535E-021E64AEFD2C}"/>
          </ac:picMkLst>
        </pc:picChg>
        <pc:picChg chg="add mod">
          <ac:chgData name="RAFAEL CONTE MARODIN" userId="S::rafa7526@itaipu.gov.br::2337d726-337d-40f6-bfac-8449e759f0fa" providerId="AD" clId="Web-{1A2EAC33-AF6B-BF4D-3112-394D1E66F854}" dt="2023-02-16T18:05:16.385" v="56" actId="14100"/>
          <ac:picMkLst>
            <pc:docMk/>
            <pc:sldMk cId="1389318378" sldId="297"/>
            <ac:picMk id="8" creationId="{29D96821-87B8-1F77-26FF-8AD89EFA463B}"/>
          </ac:picMkLst>
        </pc:picChg>
        <pc:picChg chg="del">
          <ac:chgData name="RAFAEL CONTE MARODIN" userId="S::rafa7526@itaipu.gov.br::2337d726-337d-40f6-bfac-8449e759f0fa" providerId="AD" clId="Web-{1A2EAC33-AF6B-BF4D-3112-394D1E66F854}" dt="2023-02-16T18:05:17.353" v="57"/>
          <ac:picMkLst>
            <pc:docMk/>
            <pc:sldMk cId="1389318378" sldId="297"/>
            <ac:picMk id="9" creationId="{85A18D06-90A7-3D78-2501-CA3C428587B7}"/>
          </ac:picMkLst>
        </pc:picChg>
      </pc:sldChg>
      <pc:sldChg chg="add ord replId">
        <pc:chgData name="RAFAEL CONTE MARODIN" userId="S::rafa7526@itaipu.gov.br::2337d726-337d-40f6-bfac-8449e759f0fa" providerId="AD" clId="Web-{1A2EAC33-AF6B-BF4D-3112-394D1E66F854}" dt="2023-02-16T18:05:39.151" v="60"/>
        <pc:sldMkLst>
          <pc:docMk/>
          <pc:sldMk cId="1228900282" sldId="298"/>
        </pc:sldMkLst>
      </pc:sldChg>
    </pc:docChg>
  </pc:docChgLst>
  <pc:docChgLst>
    <pc:chgData name="RAFAEL CONTE MARODIN" userId="S::rafa7526@itaipu.gov.br::2337d726-337d-40f6-bfac-8449e759f0fa" providerId="AD" clId="Web-{621CAE50-7422-E373-EC67-F3A0586E4514}"/>
    <pc:docChg chg="modSld">
      <pc:chgData name="RAFAEL CONTE MARODIN" userId="S::rafa7526@itaipu.gov.br::2337d726-337d-40f6-bfac-8449e759f0fa" providerId="AD" clId="Web-{621CAE50-7422-E373-EC67-F3A0586E4514}" dt="2023-02-14T16:55:07.935" v="70" actId="1076"/>
      <pc:docMkLst>
        <pc:docMk/>
      </pc:docMkLst>
      <pc:sldChg chg="addSp delSp modSp">
        <pc:chgData name="RAFAEL CONTE MARODIN" userId="S::rafa7526@itaipu.gov.br::2337d726-337d-40f6-bfac-8449e759f0fa" providerId="AD" clId="Web-{621CAE50-7422-E373-EC67-F3A0586E4514}" dt="2023-02-14T16:37:30.044" v="7" actId="1076"/>
        <pc:sldMkLst>
          <pc:docMk/>
          <pc:sldMk cId="988005152" sldId="264"/>
        </pc:sldMkLst>
        <pc:picChg chg="add mod">
          <ac:chgData name="RAFAEL CONTE MARODIN" userId="S::rafa7526@itaipu.gov.br::2337d726-337d-40f6-bfac-8449e759f0fa" providerId="AD" clId="Web-{621CAE50-7422-E373-EC67-F3A0586E4514}" dt="2023-02-14T16:37:30.044" v="7" actId="1076"/>
          <ac:picMkLst>
            <pc:docMk/>
            <pc:sldMk cId="988005152" sldId="264"/>
            <ac:picMk id="3" creationId="{3AEB32CC-149B-BD40-7EB2-01BDA0AC021A}"/>
          </ac:picMkLst>
        </pc:picChg>
        <pc:picChg chg="del">
          <ac:chgData name="RAFAEL CONTE MARODIN" userId="S::rafa7526@itaipu.gov.br::2337d726-337d-40f6-bfac-8449e759f0fa" providerId="AD" clId="Web-{621CAE50-7422-E373-EC67-F3A0586E4514}" dt="2023-02-14T16:37:13.575" v="0"/>
          <ac:picMkLst>
            <pc:docMk/>
            <pc:sldMk cId="988005152" sldId="264"/>
            <ac:picMk id="4" creationId="{FD919053-4A8F-8761-5A22-A24CB2341C1C}"/>
          </ac:picMkLst>
        </pc:picChg>
      </pc:sldChg>
      <pc:sldChg chg="addSp modSp">
        <pc:chgData name="RAFAEL CONTE MARODIN" userId="S::rafa7526@itaipu.gov.br::2337d726-337d-40f6-bfac-8449e759f0fa" providerId="AD" clId="Web-{621CAE50-7422-E373-EC67-F3A0586E4514}" dt="2023-02-14T16:55:07.935" v="70" actId="1076"/>
        <pc:sldMkLst>
          <pc:docMk/>
          <pc:sldMk cId="3021891092" sldId="271"/>
        </pc:sldMkLst>
        <pc:spChg chg="mod">
          <ac:chgData name="RAFAEL CONTE MARODIN" userId="S::rafa7526@itaipu.gov.br::2337d726-337d-40f6-bfac-8449e759f0fa" providerId="AD" clId="Web-{621CAE50-7422-E373-EC67-F3A0586E4514}" dt="2023-02-14T16:54:27.699" v="55" actId="1076"/>
          <ac:spMkLst>
            <pc:docMk/>
            <pc:sldMk cId="3021891092" sldId="271"/>
            <ac:spMk id="3" creationId="{246F695F-78B4-4EFC-B14B-EEA505AF9295}"/>
          </ac:spMkLst>
        </pc:spChg>
        <pc:spChg chg="add mod">
          <ac:chgData name="RAFAEL CONTE MARODIN" userId="S::rafa7526@itaipu.gov.br::2337d726-337d-40f6-bfac-8449e759f0fa" providerId="AD" clId="Web-{621CAE50-7422-E373-EC67-F3A0586E4514}" dt="2023-02-14T16:55:00.684" v="68" actId="1076"/>
          <ac:spMkLst>
            <pc:docMk/>
            <pc:sldMk cId="3021891092" sldId="271"/>
            <ac:spMk id="5" creationId="{7505A881-FB82-49BF-9CAA-0A54F8C49D0B}"/>
          </ac:spMkLst>
        </pc:spChg>
        <pc:spChg chg="mod">
          <ac:chgData name="RAFAEL CONTE MARODIN" userId="S::rafa7526@itaipu.gov.br::2337d726-337d-40f6-bfac-8449e759f0fa" providerId="AD" clId="Web-{621CAE50-7422-E373-EC67-F3A0586E4514}" dt="2023-02-14T16:54:27.715" v="57" actId="1076"/>
          <ac:spMkLst>
            <pc:docMk/>
            <pc:sldMk cId="3021891092" sldId="271"/>
            <ac:spMk id="9" creationId="{BC8D220A-A317-15ED-FB6F-AFB40E760758}"/>
          </ac:spMkLst>
        </pc:spChg>
        <pc:spChg chg="mod">
          <ac:chgData name="RAFAEL CONTE MARODIN" userId="S::rafa7526@itaipu.gov.br::2337d726-337d-40f6-bfac-8449e759f0fa" providerId="AD" clId="Web-{621CAE50-7422-E373-EC67-F3A0586E4514}" dt="2023-02-14T16:54:27.730" v="60" actId="1076"/>
          <ac:spMkLst>
            <pc:docMk/>
            <pc:sldMk cId="3021891092" sldId="271"/>
            <ac:spMk id="13" creationId="{14130D45-FF4E-92C5-BF69-A43FE3A82A14}"/>
          </ac:spMkLst>
        </pc:spChg>
        <pc:spChg chg="mod">
          <ac:chgData name="RAFAEL CONTE MARODIN" userId="S::rafa7526@itaipu.gov.br::2337d726-337d-40f6-bfac-8449e759f0fa" providerId="AD" clId="Web-{621CAE50-7422-E373-EC67-F3A0586E4514}" dt="2023-02-14T16:54:27.746" v="62" actId="1076"/>
          <ac:spMkLst>
            <pc:docMk/>
            <pc:sldMk cId="3021891092" sldId="271"/>
            <ac:spMk id="15" creationId="{90B6A21E-CD04-064F-54B3-50A7C649849C}"/>
          </ac:spMkLst>
        </pc:spChg>
        <pc:picChg chg="mod">
          <ac:chgData name="RAFAEL CONTE MARODIN" userId="S::rafa7526@itaipu.gov.br::2337d726-337d-40f6-bfac-8449e759f0fa" providerId="AD" clId="Web-{621CAE50-7422-E373-EC67-F3A0586E4514}" dt="2023-02-14T16:54:27.699" v="56" actId="1076"/>
          <ac:picMkLst>
            <pc:docMk/>
            <pc:sldMk cId="3021891092" sldId="271"/>
            <ac:picMk id="7" creationId="{7A1B8078-491C-8700-9599-C2FD20200139}"/>
          </ac:picMkLst>
        </pc:picChg>
        <pc:picChg chg="add mod">
          <ac:chgData name="RAFAEL CONTE MARODIN" userId="S::rafa7526@itaipu.gov.br::2337d726-337d-40f6-bfac-8449e759f0fa" providerId="AD" clId="Web-{621CAE50-7422-E373-EC67-F3A0586E4514}" dt="2023-02-14T16:55:07.935" v="70" actId="1076"/>
          <ac:picMkLst>
            <pc:docMk/>
            <pc:sldMk cId="3021891092" sldId="271"/>
            <ac:picMk id="8" creationId="{5C09954D-6DDA-C322-BAC6-93138B28194F}"/>
          </ac:picMkLst>
        </pc:picChg>
        <pc:picChg chg="mod">
          <ac:chgData name="RAFAEL CONTE MARODIN" userId="S::rafa7526@itaipu.gov.br::2337d726-337d-40f6-bfac-8449e759f0fa" providerId="AD" clId="Web-{621CAE50-7422-E373-EC67-F3A0586E4514}" dt="2023-02-14T16:54:27.715" v="58" actId="1076"/>
          <ac:picMkLst>
            <pc:docMk/>
            <pc:sldMk cId="3021891092" sldId="271"/>
            <ac:picMk id="11" creationId="{D56F36B5-75B3-F509-858C-5ED62C9A6DD2}"/>
          </ac:picMkLst>
        </pc:picChg>
        <pc:picChg chg="mod">
          <ac:chgData name="RAFAEL CONTE MARODIN" userId="S::rafa7526@itaipu.gov.br::2337d726-337d-40f6-bfac-8449e759f0fa" providerId="AD" clId="Web-{621CAE50-7422-E373-EC67-F3A0586E4514}" dt="2023-02-14T16:54:27.730" v="59" actId="1076"/>
          <ac:picMkLst>
            <pc:docMk/>
            <pc:sldMk cId="3021891092" sldId="271"/>
            <ac:picMk id="12" creationId="{23B4CF8E-608B-56FD-7728-46E445EA48C6}"/>
          </ac:picMkLst>
        </pc:picChg>
        <pc:picChg chg="mod">
          <ac:chgData name="RAFAEL CONTE MARODIN" userId="S::rafa7526@itaipu.gov.br::2337d726-337d-40f6-bfac-8449e759f0fa" providerId="AD" clId="Web-{621CAE50-7422-E373-EC67-F3A0586E4514}" dt="2023-02-14T16:54:27.746" v="61" actId="1076"/>
          <ac:picMkLst>
            <pc:docMk/>
            <pc:sldMk cId="3021891092" sldId="271"/>
            <ac:picMk id="14" creationId="{B90DB951-8A35-160E-97DA-EA1D354560E2}"/>
          </ac:picMkLst>
        </pc:picChg>
      </pc:sldChg>
      <pc:sldChg chg="modSp">
        <pc:chgData name="RAFAEL CONTE MARODIN" userId="S::rafa7526@itaipu.gov.br::2337d726-337d-40f6-bfac-8449e759f0fa" providerId="AD" clId="Web-{621CAE50-7422-E373-EC67-F3A0586E4514}" dt="2023-02-14T16:38:13.092" v="11" actId="1076"/>
        <pc:sldMkLst>
          <pc:docMk/>
          <pc:sldMk cId="2452315104" sldId="274"/>
        </pc:sldMkLst>
        <pc:picChg chg="mod">
          <ac:chgData name="RAFAEL CONTE MARODIN" userId="S::rafa7526@itaipu.gov.br::2337d726-337d-40f6-bfac-8449e759f0fa" providerId="AD" clId="Web-{621CAE50-7422-E373-EC67-F3A0586E4514}" dt="2023-02-14T16:38:07.467" v="8" actId="1076"/>
          <ac:picMkLst>
            <pc:docMk/>
            <pc:sldMk cId="2452315104" sldId="274"/>
            <ac:picMk id="5" creationId="{68310AD8-C329-4FD4-A984-2BA5AFC63629}"/>
          </ac:picMkLst>
        </pc:picChg>
        <pc:picChg chg="mod">
          <ac:chgData name="RAFAEL CONTE MARODIN" userId="S::rafa7526@itaipu.gov.br::2337d726-337d-40f6-bfac-8449e759f0fa" providerId="AD" clId="Web-{621CAE50-7422-E373-EC67-F3A0586E4514}" dt="2023-02-14T16:38:13.092" v="11" actId="1076"/>
          <ac:picMkLst>
            <pc:docMk/>
            <pc:sldMk cId="2452315104" sldId="274"/>
            <ac:picMk id="9" creationId="{66061562-8454-4DED-8263-DF63C4F81FEB}"/>
          </ac:picMkLst>
        </pc:picChg>
        <pc:picChg chg="mod">
          <ac:chgData name="RAFAEL CONTE MARODIN" userId="S::rafa7526@itaipu.gov.br::2337d726-337d-40f6-bfac-8449e759f0fa" providerId="AD" clId="Web-{621CAE50-7422-E373-EC67-F3A0586E4514}" dt="2023-02-14T16:38:11.342" v="10" actId="1076"/>
          <ac:picMkLst>
            <pc:docMk/>
            <pc:sldMk cId="2452315104" sldId="274"/>
            <ac:picMk id="12" creationId="{36823ACC-41D7-4F6B-8D08-9B4FE4BC0839}"/>
          </ac:picMkLst>
        </pc:picChg>
      </pc:sldChg>
      <pc:sldChg chg="addSp delSp modSp">
        <pc:chgData name="RAFAEL CONTE MARODIN" userId="S::rafa7526@itaipu.gov.br::2337d726-337d-40f6-bfac-8449e759f0fa" providerId="AD" clId="Web-{621CAE50-7422-E373-EC67-F3A0586E4514}" dt="2023-02-14T16:46:15.856" v="25" actId="1076"/>
        <pc:sldMkLst>
          <pc:docMk/>
          <pc:sldMk cId="477245431" sldId="288"/>
        </pc:sldMkLst>
        <pc:picChg chg="add mod">
          <ac:chgData name="RAFAEL CONTE MARODIN" userId="S::rafa7526@itaipu.gov.br::2337d726-337d-40f6-bfac-8449e759f0fa" providerId="AD" clId="Web-{621CAE50-7422-E373-EC67-F3A0586E4514}" dt="2023-02-14T16:46:15.856" v="25" actId="1076"/>
          <ac:picMkLst>
            <pc:docMk/>
            <pc:sldMk cId="477245431" sldId="288"/>
            <ac:picMk id="3" creationId="{BADB95D5-15EC-EC59-41E8-1A55AF6F515B}"/>
          </ac:picMkLst>
        </pc:picChg>
        <pc:picChg chg="del">
          <ac:chgData name="RAFAEL CONTE MARODIN" userId="S::rafa7526@itaipu.gov.br::2337d726-337d-40f6-bfac-8449e759f0fa" providerId="AD" clId="Web-{621CAE50-7422-E373-EC67-F3A0586E4514}" dt="2023-02-14T16:46:12.919" v="24"/>
          <ac:picMkLst>
            <pc:docMk/>
            <pc:sldMk cId="477245431" sldId="288"/>
            <ac:picMk id="11266" creationId="{00000000-0000-0000-0000-000000000000}"/>
          </ac:picMkLst>
        </pc:picChg>
      </pc:sldChg>
      <pc:sldChg chg="addSp delSp modSp">
        <pc:chgData name="RAFAEL CONTE MARODIN" userId="S::rafa7526@itaipu.gov.br::2337d726-337d-40f6-bfac-8449e759f0fa" providerId="AD" clId="Web-{621CAE50-7422-E373-EC67-F3A0586E4514}" dt="2023-02-14T16:44:47.369" v="20" actId="1076"/>
        <pc:sldMkLst>
          <pc:docMk/>
          <pc:sldMk cId="2981750123" sldId="289"/>
        </pc:sldMkLst>
        <pc:picChg chg="add mod">
          <ac:chgData name="RAFAEL CONTE MARODIN" userId="S::rafa7526@itaipu.gov.br::2337d726-337d-40f6-bfac-8449e759f0fa" providerId="AD" clId="Web-{621CAE50-7422-E373-EC67-F3A0586E4514}" dt="2023-02-14T16:44:47.369" v="20" actId="1076"/>
          <ac:picMkLst>
            <pc:docMk/>
            <pc:sldMk cId="2981750123" sldId="289"/>
            <ac:picMk id="3" creationId="{B4FFCBAA-06F2-BDE8-FE5D-8BD263AA6CB6}"/>
          </ac:picMkLst>
        </pc:picChg>
        <pc:picChg chg="del">
          <ac:chgData name="RAFAEL CONTE MARODIN" userId="S::rafa7526@itaipu.gov.br::2337d726-337d-40f6-bfac-8449e759f0fa" providerId="AD" clId="Web-{621CAE50-7422-E373-EC67-F3A0586E4514}" dt="2023-02-14T16:44:42.869" v="19"/>
          <ac:picMkLst>
            <pc:docMk/>
            <pc:sldMk cId="2981750123" sldId="289"/>
            <ac:picMk id="12290" creationId="{00000000-0000-0000-0000-000000000000}"/>
          </ac:picMkLst>
        </pc:picChg>
      </pc:sldChg>
      <pc:sldChg chg="addSp delSp modSp">
        <pc:chgData name="RAFAEL CONTE MARODIN" userId="S::rafa7526@itaipu.gov.br::2337d726-337d-40f6-bfac-8449e759f0fa" providerId="AD" clId="Web-{621CAE50-7422-E373-EC67-F3A0586E4514}" dt="2023-02-14T16:49:03.752" v="32" actId="1076"/>
        <pc:sldMkLst>
          <pc:docMk/>
          <pc:sldMk cId="2083769116" sldId="291"/>
        </pc:sldMkLst>
        <pc:picChg chg="add mod">
          <ac:chgData name="RAFAEL CONTE MARODIN" userId="S::rafa7526@itaipu.gov.br::2337d726-337d-40f6-bfac-8449e759f0fa" providerId="AD" clId="Web-{621CAE50-7422-E373-EC67-F3A0586E4514}" dt="2023-02-14T16:49:03.752" v="32" actId="1076"/>
          <ac:picMkLst>
            <pc:docMk/>
            <pc:sldMk cId="2083769116" sldId="291"/>
            <ac:picMk id="3" creationId="{362B7B2B-C8E5-AFD0-33E6-489608EBF359}"/>
          </ac:picMkLst>
        </pc:picChg>
        <pc:picChg chg="del">
          <ac:chgData name="RAFAEL CONTE MARODIN" userId="S::rafa7526@itaipu.gov.br::2337d726-337d-40f6-bfac-8449e759f0fa" providerId="AD" clId="Web-{621CAE50-7422-E373-EC67-F3A0586E4514}" dt="2023-02-14T16:48:59.705" v="31"/>
          <ac:picMkLst>
            <pc:docMk/>
            <pc:sldMk cId="2083769116" sldId="291"/>
            <ac:picMk id="14338" creationId="{00000000-0000-0000-0000-000000000000}"/>
          </ac:picMkLst>
        </pc:picChg>
      </pc:sldChg>
      <pc:sldChg chg="addSp delSp modSp">
        <pc:chgData name="RAFAEL CONTE MARODIN" userId="S::rafa7526@itaipu.gov.br::2337d726-337d-40f6-bfac-8449e759f0fa" providerId="AD" clId="Web-{621CAE50-7422-E373-EC67-F3A0586E4514}" dt="2023-02-14T16:50:31.505" v="38" actId="1076"/>
        <pc:sldMkLst>
          <pc:docMk/>
          <pc:sldMk cId="3079334723" sldId="292"/>
        </pc:sldMkLst>
        <pc:picChg chg="add mod">
          <ac:chgData name="RAFAEL CONTE MARODIN" userId="S::rafa7526@itaipu.gov.br::2337d726-337d-40f6-bfac-8449e759f0fa" providerId="AD" clId="Web-{621CAE50-7422-E373-EC67-F3A0586E4514}" dt="2023-02-14T16:50:31.505" v="38" actId="1076"/>
          <ac:picMkLst>
            <pc:docMk/>
            <pc:sldMk cId="3079334723" sldId="292"/>
            <ac:picMk id="3" creationId="{C7889C72-2BE2-1847-5812-2CCC7E5930E7}"/>
          </ac:picMkLst>
        </pc:picChg>
        <pc:picChg chg="del">
          <ac:chgData name="RAFAEL CONTE MARODIN" userId="S::rafa7526@itaipu.gov.br::2337d726-337d-40f6-bfac-8449e759f0fa" providerId="AD" clId="Web-{621CAE50-7422-E373-EC67-F3A0586E4514}" dt="2023-02-14T16:50:28.786" v="37"/>
          <ac:picMkLst>
            <pc:docMk/>
            <pc:sldMk cId="3079334723" sldId="292"/>
            <ac:picMk id="15363" creationId="{00000000-0000-0000-0000-000000000000}"/>
          </ac:picMkLst>
        </pc:picChg>
      </pc:sldChg>
      <pc:sldChg chg="addSp delSp modSp">
        <pc:chgData name="RAFAEL CONTE MARODIN" userId="S::rafa7526@itaipu.gov.br::2337d726-337d-40f6-bfac-8449e759f0fa" providerId="AD" clId="Web-{621CAE50-7422-E373-EC67-F3A0586E4514}" dt="2023-02-14T16:51:59.632" v="44"/>
        <pc:sldMkLst>
          <pc:docMk/>
          <pc:sldMk cId="2576294204" sldId="293"/>
        </pc:sldMkLst>
        <pc:picChg chg="add mod">
          <ac:chgData name="RAFAEL CONTE MARODIN" userId="S::rafa7526@itaipu.gov.br::2337d726-337d-40f6-bfac-8449e759f0fa" providerId="AD" clId="Web-{621CAE50-7422-E373-EC67-F3A0586E4514}" dt="2023-02-14T16:51:55.023" v="43" actId="14100"/>
          <ac:picMkLst>
            <pc:docMk/>
            <pc:sldMk cId="2576294204" sldId="293"/>
            <ac:picMk id="3" creationId="{0EE491BF-7DD1-5026-0163-2ABDA74D8846}"/>
          </ac:picMkLst>
        </pc:picChg>
        <pc:picChg chg="add del">
          <ac:chgData name="RAFAEL CONTE MARODIN" userId="S::rafa7526@itaipu.gov.br::2337d726-337d-40f6-bfac-8449e759f0fa" providerId="AD" clId="Web-{621CAE50-7422-E373-EC67-F3A0586E4514}" dt="2023-02-14T16:51:59.632" v="44"/>
          <ac:picMkLst>
            <pc:docMk/>
            <pc:sldMk cId="2576294204" sldId="293"/>
            <ac:picMk id="16386" creationId="{00000000-0000-0000-0000-000000000000}"/>
          </ac:picMkLst>
        </pc:picChg>
      </pc:sldChg>
    </pc:docChg>
  </pc:docChgLst>
  <pc:docChgLst>
    <pc:chgData name="RAFAEL CONTE MARODIN" userId="S::rafa7526@itaipu.gov.br::2337d726-337d-40f6-bfac-8449e759f0fa" providerId="AD" clId="Web-{BEC0204D-D815-9510-59EA-ACFA0BD9480A}"/>
    <pc:docChg chg="modSld">
      <pc:chgData name="RAFAEL CONTE MARODIN" userId="S::rafa7526@itaipu.gov.br::2337d726-337d-40f6-bfac-8449e759f0fa" providerId="AD" clId="Web-{BEC0204D-D815-9510-59EA-ACFA0BD9480A}" dt="2023-02-10T18:57:29.835" v="28" actId="20577"/>
      <pc:docMkLst>
        <pc:docMk/>
      </pc:docMkLst>
      <pc:sldChg chg="modSp">
        <pc:chgData name="RAFAEL CONTE MARODIN" userId="S::rafa7526@itaipu.gov.br::2337d726-337d-40f6-bfac-8449e759f0fa" providerId="AD" clId="Web-{BEC0204D-D815-9510-59EA-ACFA0BD9480A}" dt="2023-02-10T18:47:51.459" v="3" actId="20577"/>
        <pc:sldMkLst>
          <pc:docMk/>
          <pc:sldMk cId="3043412129" sldId="256"/>
        </pc:sldMkLst>
        <pc:spChg chg="mod">
          <ac:chgData name="RAFAEL CONTE MARODIN" userId="S::rafa7526@itaipu.gov.br::2337d726-337d-40f6-bfac-8449e759f0fa" providerId="AD" clId="Web-{BEC0204D-D815-9510-59EA-ACFA0BD9480A}" dt="2023-02-10T18:47:51.459" v="3" actId="20577"/>
          <ac:spMkLst>
            <pc:docMk/>
            <pc:sldMk cId="3043412129" sldId="256"/>
            <ac:spMk id="2" creationId="{A0418165-EEB4-4CB3-8552-A2E2770CBBB0}"/>
          </ac:spMkLst>
        </pc:spChg>
      </pc:sldChg>
      <pc:sldChg chg="modSp">
        <pc:chgData name="RAFAEL CONTE MARODIN" userId="S::rafa7526@itaipu.gov.br::2337d726-337d-40f6-bfac-8449e759f0fa" providerId="AD" clId="Web-{BEC0204D-D815-9510-59EA-ACFA0BD9480A}" dt="2023-02-10T18:57:29.835" v="28" actId="20577"/>
        <pc:sldMkLst>
          <pc:docMk/>
          <pc:sldMk cId="1805888572" sldId="259"/>
        </pc:sldMkLst>
        <pc:spChg chg="mod">
          <ac:chgData name="RAFAEL CONTE MARODIN" userId="S::rafa7526@itaipu.gov.br::2337d726-337d-40f6-bfac-8449e759f0fa" providerId="AD" clId="Web-{BEC0204D-D815-9510-59EA-ACFA0BD9480A}" dt="2023-02-10T18:57:29.835" v="28" actId="20577"/>
          <ac:spMkLst>
            <pc:docMk/>
            <pc:sldMk cId="1805888572" sldId="259"/>
            <ac:spMk id="9" creationId="{699C0EBB-514B-4802-909D-F9EC04979C51}"/>
          </ac:spMkLst>
        </pc:spChg>
      </pc:sldChg>
      <pc:sldChg chg="modSp modCm">
        <pc:chgData name="RAFAEL CONTE MARODIN" userId="S::rafa7526@itaipu.gov.br::2337d726-337d-40f6-bfac-8449e759f0fa" providerId="AD" clId="Web-{BEC0204D-D815-9510-59EA-ACFA0BD9480A}" dt="2023-02-10T18:53:29.931" v="21" actId="20577"/>
        <pc:sldMkLst>
          <pc:docMk/>
          <pc:sldMk cId="4075195570" sldId="275"/>
        </pc:sldMkLst>
        <pc:spChg chg="mod">
          <ac:chgData name="RAFAEL CONTE MARODIN" userId="S::rafa7526@itaipu.gov.br::2337d726-337d-40f6-bfac-8449e759f0fa" providerId="AD" clId="Web-{BEC0204D-D815-9510-59EA-ACFA0BD9480A}" dt="2023-02-10T18:50:08.560" v="5" actId="20577"/>
          <ac:spMkLst>
            <pc:docMk/>
            <pc:sldMk cId="4075195570" sldId="275"/>
            <ac:spMk id="3" creationId="{774DC732-6AC5-48CD-880F-F9FF101CF0CB}"/>
          </ac:spMkLst>
        </pc:spChg>
        <pc:spChg chg="mod">
          <ac:chgData name="RAFAEL CONTE MARODIN" userId="S::rafa7526@itaipu.gov.br::2337d726-337d-40f6-bfac-8449e759f0fa" providerId="AD" clId="Web-{BEC0204D-D815-9510-59EA-ACFA0BD9480A}" dt="2023-02-10T18:53:29.931" v="21" actId="20577"/>
          <ac:spMkLst>
            <pc:docMk/>
            <pc:sldMk cId="4075195570" sldId="275"/>
            <ac:spMk id="6" creationId="{00000000-0000-0000-0000-000000000000}"/>
          </ac:spMkLst>
        </pc:spChg>
        <pc:spChg chg="mod">
          <ac:chgData name="RAFAEL CONTE MARODIN" userId="S::rafa7526@itaipu.gov.br::2337d726-337d-40f6-bfac-8449e759f0fa" providerId="AD" clId="Web-{BEC0204D-D815-9510-59EA-ACFA0BD9480A}" dt="2023-02-10T18:53:06.867" v="19" actId="20577"/>
          <ac:spMkLst>
            <pc:docMk/>
            <pc:sldMk cId="4075195570" sldId="275"/>
            <ac:spMk id="8" creationId="{7335D200-235D-4343-AEC9-D9C9478FCD56}"/>
          </ac:spMkLst>
        </pc:spChg>
      </pc:sldChg>
    </pc:docChg>
  </pc:docChgLst>
  <pc:docChgLst>
    <pc:chgData name="RAFAEL CONTE MARODIN" userId="S::rafa7526@itaipu.gov.br::2337d726-337d-40f6-bfac-8449e759f0fa" providerId="AD" clId="Web-{82CD705E-BBE3-30AB-0B36-22429AABFA58}"/>
    <pc:docChg chg="addSld modSld">
      <pc:chgData name="RAFAEL CONTE MARODIN" userId="S::rafa7526@itaipu.gov.br::2337d726-337d-40f6-bfac-8449e759f0fa" providerId="AD" clId="Web-{82CD705E-BBE3-30AB-0B36-22429AABFA58}" dt="2023-03-15T16:46:05.445" v="104" actId="1076"/>
      <pc:docMkLst>
        <pc:docMk/>
      </pc:docMkLst>
      <pc:sldChg chg="addSp delSp modSp add replId">
        <pc:chgData name="RAFAEL CONTE MARODIN" userId="S::rafa7526@itaipu.gov.br::2337d726-337d-40f6-bfac-8449e759f0fa" providerId="AD" clId="Web-{82CD705E-BBE3-30AB-0B36-22429AABFA58}" dt="2023-03-15T16:46:05.445" v="104" actId="1076"/>
        <pc:sldMkLst>
          <pc:docMk/>
          <pc:sldMk cId="990363092" sldId="306"/>
        </pc:sldMkLst>
        <pc:spChg chg="mod">
          <ac:chgData name="RAFAEL CONTE MARODIN" userId="S::rafa7526@itaipu.gov.br::2337d726-337d-40f6-bfac-8449e759f0fa" providerId="AD" clId="Web-{82CD705E-BBE3-30AB-0B36-22429AABFA58}" dt="2023-03-15T16:45:55.476" v="102" actId="20577"/>
          <ac:spMkLst>
            <pc:docMk/>
            <pc:sldMk cId="990363092" sldId="306"/>
            <ac:spMk id="2" creationId="{DA62EA5C-85D5-4807-ABC3-AC82AED3A45B}"/>
          </ac:spMkLst>
        </pc:spChg>
        <pc:spChg chg="del">
          <ac:chgData name="RAFAEL CONTE MARODIN" userId="S::rafa7526@itaipu.gov.br::2337d726-337d-40f6-bfac-8449e759f0fa" providerId="AD" clId="Web-{82CD705E-BBE3-30AB-0B36-22429AABFA58}" dt="2023-03-15T16:43:12.080" v="51"/>
          <ac:spMkLst>
            <pc:docMk/>
            <pc:sldMk cId="990363092" sldId="306"/>
            <ac:spMk id="7" creationId="{64DEBADE-DB27-0EFA-199A-0B3764B48B6B}"/>
          </ac:spMkLst>
        </pc:spChg>
        <pc:spChg chg="del">
          <ac:chgData name="RAFAEL CONTE MARODIN" userId="S::rafa7526@itaipu.gov.br::2337d726-337d-40f6-bfac-8449e759f0fa" providerId="AD" clId="Web-{82CD705E-BBE3-30AB-0B36-22429AABFA58}" dt="2023-03-15T16:43:12.080" v="48"/>
          <ac:spMkLst>
            <pc:docMk/>
            <pc:sldMk cId="990363092" sldId="306"/>
            <ac:spMk id="13" creationId="{03F9D75D-CAEE-5E5A-5092-7FC6882A8769}"/>
          </ac:spMkLst>
        </pc:spChg>
        <pc:spChg chg="del">
          <ac:chgData name="RAFAEL CONTE MARODIN" userId="S::rafa7526@itaipu.gov.br::2337d726-337d-40f6-bfac-8449e759f0fa" providerId="AD" clId="Web-{82CD705E-BBE3-30AB-0B36-22429AABFA58}" dt="2023-03-15T16:43:12.080" v="45"/>
          <ac:spMkLst>
            <pc:docMk/>
            <pc:sldMk cId="990363092" sldId="306"/>
            <ac:spMk id="17" creationId="{D35D0009-B098-EC3E-8207-C31C4CBF5C9B}"/>
          </ac:spMkLst>
        </pc:spChg>
        <pc:spChg chg="del">
          <ac:chgData name="RAFAEL CONTE MARODIN" userId="S::rafa7526@itaipu.gov.br::2337d726-337d-40f6-bfac-8449e759f0fa" providerId="AD" clId="Web-{82CD705E-BBE3-30AB-0B36-22429AABFA58}" dt="2023-03-15T16:43:12.080" v="43"/>
          <ac:spMkLst>
            <pc:docMk/>
            <pc:sldMk cId="990363092" sldId="306"/>
            <ac:spMk id="32" creationId="{FC52DD17-419E-AF32-8FCE-AF501C969601}"/>
          </ac:spMkLst>
        </pc:spChg>
        <pc:spChg chg="del">
          <ac:chgData name="RAFAEL CONTE MARODIN" userId="S::rafa7526@itaipu.gov.br::2337d726-337d-40f6-bfac-8449e759f0fa" providerId="AD" clId="Web-{82CD705E-BBE3-30AB-0B36-22429AABFA58}" dt="2023-03-15T16:43:12.080" v="41"/>
          <ac:spMkLst>
            <pc:docMk/>
            <pc:sldMk cId="990363092" sldId="306"/>
            <ac:spMk id="35" creationId="{E56E2038-1A95-41BA-F0A5-61C4DB48CFBC}"/>
          </ac:spMkLst>
        </pc:spChg>
        <pc:spChg chg="del">
          <ac:chgData name="RAFAEL CONTE MARODIN" userId="S::rafa7526@itaipu.gov.br::2337d726-337d-40f6-bfac-8449e759f0fa" providerId="AD" clId="Web-{82CD705E-BBE3-30AB-0B36-22429AABFA58}" dt="2023-03-15T16:43:12.080" v="39"/>
          <ac:spMkLst>
            <pc:docMk/>
            <pc:sldMk cId="990363092" sldId="306"/>
            <ac:spMk id="40" creationId="{B617797E-5C5D-D836-5237-DAEB49D9A698}"/>
          </ac:spMkLst>
        </pc:spChg>
        <pc:spChg chg="del">
          <ac:chgData name="RAFAEL CONTE MARODIN" userId="S::rafa7526@itaipu.gov.br::2337d726-337d-40f6-bfac-8449e759f0fa" providerId="AD" clId="Web-{82CD705E-BBE3-30AB-0B36-22429AABFA58}" dt="2023-03-15T16:43:12.080" v="36"/>
          <ac:spMkLst>
            <pc:docMk/>
            <pc:sldMk cId="990363092" sldId="306"/>
            <ac:spMk id="48" creationId="{37A4B699-2C65-F27B-C177-A3A4D4CC68A8}"/>
          </ac:spMkLst>
        </pc:spChg>
        <pc:spChg chg="del">
          <ac:chgData name="RAFAEL CONTE MARODIN" userId="S::rafa7526@itaipu.gov.br::2337d726-337d-40f6-bfac-8449e759f0fa" providerId="AD" clId="Web-{82CD705E-BBE3-30AB-0B36-22429AABFA58}" dt="2023-03-15T16:43:12.080" v="34"/>
          <ac:spMkLst>
            <pc:docMk/>
            <pc:sldMk cId="990363092" sldId="306"/>
            <ac:spMk id="70" creationId="{B4224906-1A36-7ECE-16F6-6CC00DAF8BAE}"/>
          </ac:spMkLst>
        </pc:spChg>
        <pc:spChg chg="del">
          <ac:chgData name="RAFAEL CONTE MARODIN" userId="S::rafa7526@itaipu.gov.br::2337d726-337d-40f6-bfac-8449e759f0fa" providerId="AD" clId="Web-{82CD705E-BBE3-30AB-0B36-22429AABFA58}" dt="2023-03-15T16:43:12.080" v="33"/>
          <ac:spMkLst>
            <pc:docMk/>
            <pc:sldMk cId="990363092" sldId="306"/>
            <ac:spMk id="71" creationId="{7BC32764-0270-53FF-69CC-4DD787BDBD43}"/>
          </ac:spMkLst>
        </pc:spChg>
        <pc:spChg chg="del">
          <ac:chgData name="RAFAEL CONTE MARODIN" userId="S::rafa7526@itaipu.gov.br::2337d726-337d-40f6-bfac-8449e759f0fa" providerId="AD" clId="Web-{82CD705E-BBE3-30AB-0B36-22429AABFA58}" dt="2023-03-15T16:43:12.080" v="32"/>
          <ac:spMkLst>
            <pc:docMk/>
            <pc:sldMk cId="990363092" sldId="306"/>
            <ac:spMk id="72" creationId="{437ECAB7-7808-F46B-5E54-77BE6A47473A}"/>
          </ac:spMkLst>
        </pc:spChg>
        <pc:spChg chg="del">
          <ac:chgData name="RAFAEL CONTE MARODIN" userId="S::rafa7526@itaipu.gov.br::2337d726-337d-40f6-bfac-8449e759f0fa" providerId="AD" clId="Web-{82CD705E-BBE3-30AB-0B36-22429AABFA58}" dt="2023-03-15T16:43:12.080" v="29"/>
          <ac:spMkLst>
            <pc:docMk/>
            <pc:sldMk cId="990363092" sldId="306"/>
            <ac:spMk id="75" creationId="{0C012F29-B11C-1762-F408-E4C3163736A0}"/>
          </ac:spMkLst>
        </pc:spChg>
        <pc:spChg chg="del">
          <ac:chgData name="RAFAEL CONTE MARODIN" userId="S::rafa7526@itaipu.gov.br::2337d726-337d-40f6-bfac-8449e759f0fa" providerId="AD" clId="Web-{82CD705E-BBE3-30AB-0B36-22429AABFA58}" dt="2023-03-15T16:43:12.065" v="25"/>
          <ac:spMkLst>
            <pc:docMk/>
            <pc:sldMk cId="990363092" sldId="306"/>
            <ac:spMk id="83" creationId="{E4D0235E-23B7-78BE-22DE-857C2CB94B74}"/>
          </ac:spMkLst>
        </pc:spChg>
        <pc:spChg chg="del">
          <ac:chgData name="RAFAEL CONTE MARODIN" userId="S::rafa7526@itaipu.gov.br::2337d726-337d-40f6-bfac-8449e759f0fa" providerId="AD" clId="Web-{82CD705E-BBE3-30AB-0B36-22429AABFA58}" dt="2023-03-15T16:43:12.065" v="19"/>
          <ac:spMkLst>
            <pc:docMk/>
            <pc:sldMk cId="990363092" sldId="306"/>
            <ac:spMk id="97" creationId="{0EA22C0F-F6FB-1640-68CB-1DFDA4B3F147}"/>
          </ac:spMkLst>
        </pc:spChg>
        <pc:spChg chg="del">
          <ac:chgData name="RAFAEL CONTE MARODIN" userId="S::rafa7526@itaipu.gov.br::2337d726-337d-40f6-bfac-8449e759f0fa" providerId="AD" clId="Web-{82CD705E-BBE3-30AB-0B36-22429AABFA58}" dt="2023-03-15T16:43:12.065" v="18"/>
          <ac:spMkLst>
            <pc:docMk/>
            <pc:sldMk cId="990363092" sldId="306"/>
            <ac:spMk id="98" creationId="{944D117E-9146-30A4-A0F1-C36D38370655}"/>
          </ac:spMkLst>
        </pc:spChg>
        <pc:spChg chg="del">
          <ac:chgData name="RAFAEL CONTE MARODIN" userId="S::rafa7526@itaipu.gov.br::2337d726-337d-40f6-bfac-8449e759f0fa" providerId="AD" clId="Web-{82CD705E-BBE3-30AB-0B36-22429AABFA58}" dt="2023-03-15T16:43:12.065" v="17"/>
          <ac:spMkLst>
            <pc:docMk/>
            <pc:sldMk cId="990363092" sldId="306"/>
            <ac:spMk id="100" creationId="{2AC72EB2-9B6D-70BF-66D1-40C437A54F72}"/>
          </ac:spMkLst>
        </pc:spChg>
        <pc:spChg chg="del">
          <ac:chgData name="RAFAEL CONTE MARODIN" userId="S::rafa7526@itaipu.gov.br::2337d726-337d-40f6-bfac-8449e759f0fa" providerId="AD" clId="Web-{82CD705E-BBE3-30AB-0B36-22429AABFA58}" dt="2023-03-15T16:43:12.065" v="12"/>
          <ac:spMkLst>
            <pc:docMk/>
            <pc:sldMk cId="990363092" sldId="306"/>
            <ac:spMk id="121" creationId="{0688F27E-E596-33BF-80A7-B9694735C06B}"/>
          </ac:spMkLst>
        </pc:spChg>
        <pc:spChg chg="del">
          <ac:chgData name="RAFAEL CONTE MARODIN" userId="S::rafa7526@itaipu.gov.br::2337d726-337d-40f6-bfac-8449e759f0fa" providerId="AD" clId="Web-{82CD705E-BBE3-30AB-0B36-22429AABFA58}" dt="2023-03-15T16:43:12.065" v="4"/>
          <ac:spMkLst>
            <pc:docMk/>
            <pc:sldMk cId="990363092" sldId="306"/>
            <ac:spMk id="142" creationId="{649BA27F-E3F1-4BC0-71D6-CA545F05E98E}"/>
          </ac:spMkLst>
        </pc:spChg>
        <pc:spChg chg="del">
          <ac:chgData name="RAFAEL CONTE MARODIN" userId="S::rafa7526@itaipu.gov.br::2337d726-337d-40f6-bfac-8449e759f0fa" providerId="AD" clId="Web-{82CD705E-BBE3-30AB-0B36-22429AABFA58}" dt="2023-03-15T16:43:12.065" v="3"/>
          <ac:spMkLst>
            <pc:docMk/>
            <pc:sldMk cId="990363092" sldId="306"/>
            <ac:spMk id="143" creationId="{CCA6ADBC-8EC6-F24B-8494-81048E52FB0A}"/>
          </ac:spMkLst>
        </pc:spChg>
        <pc:picChg chg="add mod modCrop">
          <ac:chgData name="RAFAEL CONTE MARODIN" userId="S::rafa7526@itaipu.gov.br::2337d726-337d-40f6-bfac-8449e759f0fa" providerId="AD" clId="Web-{82CD705E-BBE3-30AB-0B36-22429AABFA58}" dt="2023-03-15T16:46:05.445" v="104" actId="1076"/>
          <ac:picMkLst>
            <pc:docMk/>
            <pc:sldMk cId="990363092" sldId="306"/>
            <ac:picMk id="3" creationId="{858C7A55-90DE-0A4E-5CE1-88F1AD992CE4}"/>
          </ac:picMkLst>
        </pc:picChg>
        <pc:picChg chg="del">
          <ac:chgData name="RAFAEL CONTE MARODIN" userId="S::rafa7526@itaipu.gov.br::2337d726-337d-40f6-bfac-8449e759f0fa" providerId="AD" clId="Web-{82CD705E-BBE3-30AB-0B36-22429AABFA58}" dt="2023-03-15T16:43:12.080" v="50"/>
          <ac:picMkLst>
            <pc:docMk/>
            <pc:sldMk cId="990363092" sldId="306"/>
            <ac:picMk id="9" creationId="{E845020D-4940-A77D-30C2-0CE1A52D4A9D}"/>
          </ac:picMkLst>
        </pc:picChg>
        <pc:picChg chg="del">
          <ac:chgData name="RAFAEL CONTE MARODIN" userId="S::rafa7526@itaipu.gov.br::2337d726-337d-40f6-bfac-8449e759f0fa" providerId="AD" clId="Web-{82CD705E-BBE3-30AB-0B36-22429AABFA58}" dt="2023-03-15T16:43:12.080" v="49"/>
          <ac:picMkLst>
            <pc:docMk/>
            <pc:sldMk cId="990363092" sldId="306"/>
            <ac:picMk id="12" creationId="{82E5F2D5-299B-B5FD-3B44-B7B24D24E72A}"/>
          </ac:picMkLst>
        </pc:picChg>
        <pc:picChg chg="del">
          <ac:chgData name="RAFAEL CONTE MARODIN" userId="S::rafa7526@itaipu.gov.br::2337d726-337d-40f6-bfac-8449e759f0fa" providerId="AD" clId="Web-{82CD705E-BBE3-30AB-0B36-22429AABFA58}" dt="2023-03-15T16:43:12.080" v="47"/>
          <ac:picMkLst>
            <pc:docMk/>
            <pc:sldMk cId="990363092" sldId="306"/>
            <ac:picMk id="14" creationId="{3E6AEC2A-62B1-F7CC-A42A-E3416CAF1D83}"/>
          </ac:picMkLst>
        </pc:picChg>
        <pc:picChg chg="del">
          <ac:chgData name="RAFAEL CONTE MARODIN" userId="S::rafa7526@itaipu.gov.br::2337d726-337d-40f6-bfac-8449e759f0fa" providerId="AD" clId="Web-{82CD705E-BBE3-30AB-0B36-22429AABFA58}" dt="2023-03-15T16:43:12.080" v="46"/>
          <ac:picMkLst>
            <pc:docMk/>
            <pc:sldMk cId="990363092" sldId="306"/>
            <ac:picMk id="16" creationId="{0670020E-20A0-860A-19DC-0A45338DA891}"/>
          </ac:picMkLst>
        </pc:picChg>
        <pc:picChg chg="del">
          <ac:chgData name="RAFAEL CONTE MARODIN" userId="S::rafa7526@itaipu.gov.br::2337d726-337d-40f6-bfac-8449e759f0fa" providerId="AD" clId="Web-{82CD705E-BBE3-30AB-0B36-22429AABFA58}" dt="2023-03-15T16:43:12.080" v="44"/>
          <ac:picMkLst>
            <pc:docMk/>
            <pc:sldMk cId="990363092" sldId="306"/>
            <ac:picMk id="28" creationId="{A8E1CB01-1213-68C6-8D19-084416D10181}"/>
          </ac:picMkLst>
        </pc:picChg>
        <pc:picChg chg="del">
          <ac:chgData name="RAFAEL CONTE MARODIN" userId="S::rafa7526@itaipu.gov.br::2337d726-337d-40f6-bfac-8449e759f0fa" providerId="AD" clId="Web-{82CD705E-BBE3-30AB-0B36-22429AABFA58}" dt="2023-03-15T16:43:12.080" v="42"/>
          <ac:picMkLst>
            <pc:docMk/>
            <pc:sldMk cId="990363092" sldId="306"/>
            <ac:picMk id="34" creationId="{FEBE0101-DEC6-B85A-2F4A-5EA56F538C41}"/>
          </ac:picMkLst>
        </pc:picChg>
        <pc:picChg chg="del">
          <ac:chgData name="RAFAEL CONTE MARODIN" userId="S::rafa7526@itaipu.gov.br::2337d726-337d-40f6-bfac-8449e759f0fa" providerId="AD" clId="Web-{82CD705E-BBE3-30AB-0B36-22429AABFA58}" dt="2023-03-15T16:43:12.080" v="40"/>
          <ac:picMkLst>
            <pc:docMk/>
            <pc:sldMk cId="990363092" sldId="306"/>
            <ac:picMk id="39" creationId="{F0261CB3-1D15-A874-2C84-D849BCFB1D54}"/>
          </ac:picMkLst>
        </pc:picChg>
        <pc:picChg chg="del">
          <ac:chgData name="RAFAEL CONTE MARODIN" userId="S::rafa7526@itaipu.gov.br::2337d726-337d-40f6-bfac-8449e759f0fa" providerId="AD" clId="Web-{82CD705E-BBE3-30AB-0B36-22429AABFA58}" dt="2023-03-15T16:43:12.080" v="37"/>
          <ac:picMkLst>
            <pc:docMk/>
            <pc:sldMk cId="990363092" sldId="306"/>
            <ac:picMk id="47" creationId="{719AE793-668F-B153-8B70-F5AA212D1702}"/>
          </ac:picMkLst>
        </pc:picChg>
        <pc:picChg chg="del">
          <ac:chgData name="RAFAEL CONTE MARODIN" userId="S::rafa7526@itaipu.gov.br::2337d726-337d-40f6-bfac-8449e759f0fa" providerId="AD" clId="Web-{82CD705E-BBE3-30AB-0B36-22429AABFA58}" dt="2023-03-15T16:43:12.080" v="35"/>
          <ac:picMkLst>
            <pc:docMk/>
            <pc:sldMk cId="990363092" sldId="306"/>
            <ac:picMk id="69" creationId="{E7C7A09F-AD44-159F-0E93-35B24F95511E}"/>
          </ac:picMkLst>
        </pc:picChg>
        <pc:picChg chg="del">
          <ac:chgData name="RAFAEL CONTE MARODIN" userId="S::rafa7526@itaipu.gov.br::2337d726-337d-40f6-bfac-8449e759f0fa" providerId="AD" clId="Web-{82CD705E-BBE3-30AB-0B36-22429AABFA58}" dt="2023-03-15T16:43:12.080" v="31"/>
          <ac:picMkLst>
            <pc:docMk/>
            <pc:sldMk cId="990363092" sldId="306"/>
            <ac:picMk id="73" creationId="{591DC1D1-BCB9-041D-C136-79109184778D}"/>
          </ac:picMkLst>
        </pc:picChg>
        <pc:picChg chg="del">
          <ac:chgData name="RAFAEL CONTE MARODIN" userId="S::rafa7526@itaipu.gov.br::2337d726-337d-40f6-bfac-8449e759f0fa" providerId="AD" clId="Web-{82CD705E-BBE3-30AB-0B36-22429AABFA58}" dt="2023-03-15T16:43:12.080" v="30"/>
          <ac:picMkLst>
            <pc:docMk/>
            <pc:sldMk cId="990363092" sldId="306"/>
            <ac:picMk id="74" creationId="{05EC3DCB-575D-7824-FE10-FF5194F05B83}"/>
          </ac:picMkLst>
        </pc:picChg>
        <pc:picChg chg="del">
          <ac:chgData name="RAFAEL CONTE MARODIN" userId="S::rafa7526@itaipu.gov.br::2337d726-337d-40f6-bfac-8449e759f0fa" providerId="AD" clId="Web-{82CD705E-BBE3-30AB-0B36-22429AABFA58}" dt="2023-03-15T16:43:12.065" v="26"/>
          <ac:picMkLst>
            <pc:docMk/>
            <pc:sldMk cId="990363092" sldId="306"/>
            <ac:picMk id="82" creationId="{EFA57D32-8981-94E1-103E-99540ABF4733}"/>
          </ac:picMkLst>
        </pc:picChg>
        <pc:picChg chg="del">
          <ac:chgData name="RAFAEL CONTE MARODIN" userId="S::rafa7526@itaipu.gov.br::2337d726-337d-40f6-bfac-8449e759f0fa" providerId="AD" clId="Web-{82CD705E-BBE3-30AB-0B36-22429AABFA58}" dt="2023-03-15T16:43:12.065" v="16"/>
          <ac:picMkLst>
            <pc:docMk/>
            <pc:sldMk cId="990363092" sldId="306"/>
            <ac:picMk id="106" creationId="{C89307D1-F6C1-FF65-55A6-F52C48DC4304}"/>
          </ac:picMkLst>
        </pc:picChg>
        <pc:cxnChg chg="del">
          <ac:chgData name="RAFAEL CONTE MARODIN" userId="S::rafa7526@itaipu.gov.br::2337d726-337d-40f6-bfac-8449e759f0fa" providerId="AD" clId="Web-{82CD705E-BBE3-30AB-0B36-22429AABFA58}" dt="2023-03-15T16:43:12.080" v="38"/>
          <ac:cxnSpMkLst>
            <pc:docMk/>
            <pc:sldMk cId="990363092" sldId="306"/>
            <ac:cxnSpMk id="41" creationId="{6E64799E-71EC-B1F1-B0CD-D3C9904967AD}"/>
          </ac:cxnSpMkLst>
        </pc:cxnChg>
        <pc:cxnChg chg="del">
          <ac:chgData name="RAFAEL CONTE MARODIN" userId="S::rafa7526@itaipu.gov.br::2337d726-337d-40f6-bfac-8449e759f0fa" providerId="AD" clId="Web-{82CD705E-BBE3-30AB-0B36-22429AABFA58}" dt="2023-03-15T16:43:12.080" v="28"/>
          <ac:cxnSpMkLst>
            <pc:docMk/>
            <pc:sldMk cId="990363092" sldId="306"/>
            <ac:cxnSpMk id="77" creationId="{B2DC0E22-70EB-1FE0-6559-98BA43C80F60}"/>
          </ac:cxnSpMkLst>
        </pc:cxnChg>
        <pc:cxnChg chg="del">
          <ac:chgData name="RAFAEL CONTE MARODIN" userId="S::rafa7526@itaipu.gov.br::2337d726-337d-40f6-bfac-8449e759f0fa" providerId="AD" clId="Web-{82CD705E-BBE3-30AB-0B36-22429AABFA58}" dt="2023-03-15T16:43:12.080" v="27"/>
          <ac:cxnSpMkLst>
            <pc:docMk/>
            <pc:sldMk cId="990363092" sldId="306"/>
            <ac:cxnSpMk id="81" creationId="{05EE2E82-7052-5094-1367-68510B10C5B7}"/>
          </ac:cxnSpMkLst>
        </pc:cxnChg>
        <pc:cxnChg chg="del">
          <ac:chgData name="RAFAEL CONTE MARODIN" userId="S::rafa7526@itaipu.gov.br::2337d726-337d-40f6-bfac-8449e759f0fa" providerId="AD" clId="Web-{82CD705E-BBE3-30AB-0B36-22429AABFA58}" dt="2023-03-15T16:43:12.065" v="24"/>
          <ac:cxnSpMkLst>
            <pc:docMk/>
            <pc:sldMk cId="990363092" sldId="306"/>
            <ac:cxnSpMk id="84" creationId="{F9A13241-602E-76F5-89E1-1AB6F37662CF}"/>
          </ac:cxnSpMkLst>
        </pc:cxnChg>
        <pc:cxnChg chg="del">
          <ac:chgData name="RAFAEL CONTE MARODIN" userId="S::rafa7526@itaipu.gov.br::2337d726-337d-40f6-bfac-8449e759f0fa" providerId="AD" clId="Web-{82CD705E-BBE3-30AB-0B36-22429AABFA58}" dt="2023-03-15T16:43:12.065" v="23"/>
          <ac:cxnSpMkLst>
            <pc:docMk/>
            <pc:sldMk cId="990363092" sldId="306"/>
            <ac:cxnSpMk id="88" creationId="{3A23086B-DAA9-96DF-C1BC-28F2CE7DB1BA}"/>
          </ac:cxnSpMkLst>
        </pc:cxnChg>
        <pc:cxnChg chg="del">
          <ac:chgData name="RAFAEL CONTE MARODIN" userId="S::rafa7526@itaipu.gov.br::2337d726-337d-40f6-bfac-8449e759f0fa" providerId="AD" clId="Web-{82CD705E-BBE3-30AB-0B36-22429AABFA58}" dt="2023-03-15T16:43:12.065" v="22"/>
          <ac:cxnSpMkLst>
            <pc:docMk/>
            <pc:sldMk cId="990363092" sldId="306"/>
            <ac:cxnSpMk id="91" creationId="{1B43C3C6-29DD-7484-0AEF-54981E45EAD5}"/>
          </ac:cxnSpMkLst>
        </pc:cxnChg>
        <pc:cxnChg chg="del">
          <ac:chgData name="RAFAEL CONTE MARODIN" userId="S::rafa7526@itaipu.gov.br::2337d726-337d-40f6-bfac-8449e759f0fa" providerId="AD" clId="Web-{82CD705E-BBE3-30AB-0B36-22429AABFA58}" dt="2023-03-15T16:43:12.065" v="21"/>
          <ac:cxnSpMkLst>
            <pc:docMk/>
            <pc:sldMk cId="990363092" sldId="306"/>
            <ac:cxnSpMk id="93" creationId="{D0068BDC-5A19-F641-E0C6-7351AF9A83AE}"/>
          </ac:cxnSpMkLst>
        </pc:cxnChg>
        <pc:cxnChg chg="del">
          <ac:chgData name="RAFAEL CONTE MARODIN" userId="S::rafa7526@itaipu.gov.br::2337d726-337d-40f6-bfac-8449e759f0fa" providerId="AD" clId="Web-{82CD705E-BBE3-30AB-0B36-22429AABFA58}" dt="2023-03-15T16:43:12.065" v="20"/>
          <ac:cxnSpMkLst>
            <pc:docMk/>
            <pc:sldMk cId="990363092" sldId="306"/>
            <ac:cxnSpMk id="94" creationId="{A570BB3D-0334-5114-26EC-592EE23A3D93}"/>
          </ac:cxnSpMkLst>
        </pc:cxnChg>
        <pc:cxnChg chg="del">
          <ac:chgData name="RAFAEL CONTE MARODIN" userId="S::rafa7526@itaipu.gov.br::2337d726-337d-40f6-bfac-8449e759f0fa" providerId="AD" clId="Web-{82CD705E-BBE3-30AB-0B36-22429AABFA58}" dt="2023-03-15T16:43:12.065" v="15"/>
          <ac:cxnSpMkLst>
            <pc:docMk/>
            <pc:sldMk cId="990363092" sldId="306"/>
            <ac:cxnSpMk id="113" creationId="{E8343E96-E2E4-A6EE-0C28-ED675A1D4E37}"/>
          </ac:cxnSpMkLst>
        </pc:cxnChg>
        <pc:cxnChg chg="del">
          <ac:chgData name="RAFAEL CONTE MARODIN" userId="S::rafa7526@itaipu.gov.br::2337d726-337d-40f6-bfac-8449e759f0fa" providerId="AD" clId="Web-{82CD705E-BBE3-30AB-0B36-22429AABFA58}" dt="2023-03-15T16:43:12.065" v="14"/>
          <ac:cxnSpMkLst>
            <pc:docMk/>
            <pc:sldMk cId="990363092" sldId="306"/>
            <ac:cxnSpMk id="114" creationId="{450C5E49-CD87-ED84-97A8-C44B71C7F297}"/>
          </ac:cxnSpMkLst>
        </pc:cxnChg>
        <pc:cxnChg chg="del">
          <ac:chgData name="RAFAEL CONTE MARODIN" userId="S::rafa7526@itaipu.gov.br::2337d726-337d-40f6-bfac-8449e759f0fa" providerId="AD" clId="Web-{82CD705E-BBE3-30AB-0B36-22429AABFA58}" dt="2023-03-15T16:43:12.065" v="13"/>
          <ac:cxnSpMkLst>
            <pc:docMk/>
            <pc:sldMk cId="990363092" sldId="306"/>
            <ac:cxnSpMk id="117" creationId="{CD085271-E288-18EF-1ADC-133691547F8C}"/>
          </ac:cxnSpMkLst>
        </pc:cxnChg>
        <pc:cxnChg chg="del">
          <ac:chgData name="RAFAEL CONTE MARODIN" userId="S::rafa7526@itaipu.gov.br::2337d726-337d-40f6-bfac-8449e759f0fa" providerId="AD" clId="Web-{82CD705E-BBE3-30AB-0B36-22429AABFA58}" dt="2023-03-15T16:43:12.065" v="11"/>
          <ac:cxnSpMkLst>
            <pc:docMk/>
            <pc:sldMk cId="990363092" sldId="306"/>
            <ac:cxnSpMk id="122" creationId="{25BCF79E-D116-8650-C89F-C4994E8C13EB}"/>
          </ac:cxnSpMkLst>
        </pc:cxnChg>
        <pc:cxnChg chg="del">
          <ac:chgData name="RAFAEL CONTE MARODIN" userId="S::rafa7526@itaipu.gov.br::2337d726-337d-40f6-bfac-8449e759f0fa" providerId="AD" clId="Web-{82CD705E-BBE3-30AB-0B36-22429AABFA58}" dt="2023-03-15T16:43:12.065" v="10"/>
          <ac:cxnSpMkLst>
            <pc:docMk/>
            <pc:sldMk cId="990363092" sldId="306"/>
            <ac:cxnSpMk id="123" creationId="{8C9C3A28-5F8A-A4C1-DAC2-2FF7BD3B1D83}"/>
          </ac:cxnSpMkLst>
        </pc:cxnChg>
        <pc:cxnChg chg="del">
          <ac:chgData name="RAFAEL CONTE MARODIN" userId="S::rafa7526@itaipu.gov.br::2337d726-337d-40f6-bfac-8449e759f0fa" providerId="AD" clId="Web-{82CD705E-BBE3-30AB-0B36-22429AABFA58}" dt="2023-03-15T16:43:12.065" v="9"/>
          <ac:cxnSpMkLst>
            <pc:docMk/>
            <pc:sldMk cId="990363092" sldId="306"/>
            <ac:cxnSpMk id="124" creationId="{26614D67-C675-E921-0598-49DDA296470A}"/>
          </ac:cxnSpMkLst>
        </pc:cxnChg>
        <pc:cxnChg chg="del">
          <ac:chgData name="RAFAEL CONTE MARODIN" userId="S::rafa7526@itaipu.gov.br::2337d726-337d-40f6-bfac-8449e759f0fa" providerId="AD" clId="Web-{82CD705E-BBE3-30AB-0B36-22429AABFA58}" dt="2023-03-15T16:43:12.065" v="8"/>
          <ac:cxnSpMkLst>
            <pc:docMk/>
            <pc:sldMk cId="990363092" sldId="306"/>
            <ac:cxnSpMk id="125" creationId="{DBF4922A-9AC5-1770-F6D9-A93EA6F489D2}"/>
          </ac:cxnSpMkLst>
        </pc:cxnChg>
        <pc:cxnChg chg="del">
          <ac:chgData name="RAFAEL CONTE MARODIN" userId="S::rafa7526@itaipu.gov.br::2337d726-337d-40f6-bfac-8449e759f0fa" providerId="AD" clId="Web-{82CD705E-BBE3-30AB-0B36-22429AABFA58}" dt="2023-03-15T16:43:12.065" v="7"/>
          <ac:cxnSpMkLst>
            <pc:docMk/>
            <pc:sldMk cId="990363092" sldId="306"/>
            <ac:cxnSpMk id="132" creationId="{68A5FBC3-C4A5-F418-311D-071076853C55}"/>
          </ac:cxnSpMkLst>
        </pc:cxnChg>
        <pc:cxnChg chg="del">
          <ac:chgData name="RAFAEL CONTE MARODIN" userId="S::rafa7526@itaipu.gov.br::2337d726-337d-40f6-bfac-8449e759f0fa" providerId="AD" clId="Web-{82CD705E-BBE3-30AB-0B36-22429AABFA58}" dt="2023-03-15T16:43:12.065" v="6"/>
          <ac:cxnSpMkLst>
            <pc:docMk/>
            <pc:sldMk cId="990363092" sldId="306"/>
            <ac:cxnSpMk id="133" creationId="{165680D1-53F3-4393-D0C2-F9E56F0DF53D}"/>
          </ac:cxnSpMkLst>
        </pc:cxnChg>
        <pc:cxnChg chg="del">
          <ac:chgData name="RAFAEL CONTE MARODIN" userId="S::rafa7526@itaipu.gov.br::2337d726-337d-40f6-bfac-8449e759f0fa" providerId="AD" clId="Web-{82CD705E-BBE3-30AB-0B36-22429AABFA58}" dt="2023-03-15T16:43:12.065" v="5"/>
          <ac:cxnSpMkLst>
            <pc:docMk/>
            <pc:sldMk cId="990363092" sldId="306"/>
            <ac:cxnSpMk id="136" creationId="{D6E3103F-44E8-7196-E7F7-9ACEC8B54E9B}"/>
          </ac:cxnSpMkLst>
        </pc:cxnChg>
        <pc:cxnChg chg="del">
          <ac:chgData name="RAFAEL CONTE MARODIN" userId="S::rafa7526@itaipu.gov.br::2337d726-337d-40f6-bfac-8449e759f0fa" providerId="AD" clId="Web-{82CD705E-BBE3-30AB-0B36-22429AABFA58}" dt="2023-03-15T16:43:12.065" v="2"/>
          <ac:cxnSpMkLst>
            <pc:docMk/>
            <pc:sldMk cId="990363092" sldId="306"/>
            <ac:cxnSpMk id="144" creationId="{ED818217-5B7D-5BF8-EB9B-EFE9B18EB659}"/>
          </ac:cxnSpMkLst>
        </pc:cxnChg>
        <pc:cxnChg chg="del">
          <ac:chgData name="RAFAEL CONTE MARODIN" userId="S::rafa7526@itaipu.gov.br::2337d726-337d-40f6-bfac-8449e759f0fa" providerId="AD" clId="Web-{82CD705E-BBE3-30AB-0B36-22429AABFA58}" dt="2023-03-15T16:43:12.065" v="1"/>
          <ac:cxnSpMkLst>
            <pc:docMk/>
            <pc:sldMk cId="990363092" sldId="306"/>
            <ac:cxnSpMk id="146" creationId="{5D082F39-EA9C-5A61-62A2-67119BCD03A1}"/>
          </ac:cxnSpMkLst>
        </pc:cxnChg>
      </pc:sldChg>
    </pc:docChg>
  </pc:docChgLst>
  <pc:docChgLst>
    <pc:chgData name="RAFAEL CONTE MARODIN" userId="S::rafa7526@itaipu.gov.br::2337d726-337d-40f6-bfac-8449e759f0fa" providerId="AD" clId="Web-{41C2F510-C419-469A-B1D9-32CBFEAA8326}"/>
    <pc:docChg chg="modSld">
      <pc:chgData name="RAFAEL CONTE MARODIN" userId="S::rafa7526@itaipu.gov.br::2337d726-337d-40f6-bfac-8449e759f0fa" providerId="AD" clId="Web-{41C2F510-C419-469A-B1D9-32CBFEAA8326}" dt="2023-02-06T17:39:46.076" v="0" actId="20577"/>
      <pc:docMkLst>
        <pc:docMk/>
      </pc:docMkLst>
      <pc:sldChg chg="modSp">
        <pc:chgData name="RAFAEL CONTE MARODIN" userId="S::rafa7526@itaipu.gov.br::2337d726-337d-40f6-bfac-8449e759f0fa" providerId="AD" clId="Web-{41C2F510-C419-469A-B1D9-32CBFEAA8326}" dt="2023-02-06T17:39:46.076" v="0" actId="20577"/>
        <pc:sldMkLst>
          <pc:docMk/>
          <pc:sldMk cId="3043412129" sldId="256"/>
        </pc:sldMkLst>
        <pc:spChg chg="mod">
          <ac:chgData name="RAFAEL CONTE MARODIN" userId="S::rafa7526@itaipu.gov.br::2337d726-337d-40f6-bfac-8449e759f0fa" providerId="AD" clId="Web-{41C2F510-C419-469A-B1D9-32CBFEAA8326}" dt="2023-02-06T17:39:46.076" v="0" actId="20577"/>
          <ac:spMkLst>
            <pc:docMk/>
            <pc:sldMk cId="3043412129" sldId="256"/>
            <ac:spMk id="2" creationId="{A0418165-EEB4-4CB3-8552-A2E2770CBBB0}"/>
          </ac:spMkLst>
        </pc:spChg>
      </pc:sldChg>
    </pc:docChg>
  </pc:docChgLst>
  <pc:docChgLst>
    <pc:chgData name="RAFAEL CONTE MARODIN" userId="S::rafa7526@itaipu.gov.br::2337d726-337d-40f6-bfac-8449e759f0fa" providerId="AD" clId="Web-{D100BF66-0364-7FE0-7675-D0DB6E13FD2E}"/>
    <pc:docChg chg="addSld modSld sldOrd">
      <pc:chgData name="RAFAEL CONTE MARODIN" userId="S::rafa7526@itaipu.gov.br::2337d726-337d-40f6-bfac-8449e759f0fa" providerId="AD" clId="Web-{D100BF66-0364-7FE0-7675-D0DB6E13FD2E}" dt="2023-02-06T16:37:24.887" v="78"/>
      <pc:docMkLst>
        <pc:docMk/>
      </pc:docMkLst>
      <pc:sldChg chg="modSp">
        <pc:chgData name="RAFAEL CONTE MARODIN" userId="S::rafa7526@itaipu.gov.br::2337d726-337d-40f6-bfac-8449e759f0fa" providerId="AD" clId="Web-{D100BF66-0364-7FE0-7675-D0DB6E13FD2E}" dt="2023-02-06T16:35:26.588" v="46" actId="14100"/>
        <pc:sldMkLst>
          <pc:docMk/>
          <pc:sldMk cId="2063931191" sldId="266"/>
        </pc:sldMkLst>
        <pc:spChg chg="mod">
          <ac:chgData name="RAFAEL CONTE MARODIN" userId="S::rafa7526@itaipu.gov.br::2337d726-337d-40f6-bfac-8449e759f0fa" providerId="AD" clId="Web-{D100BF66-0364-7FE0-7675-D0DB6E13FD2E}" dt="2023-02-06T16:35:26.588" v="46" actId="14100"/>
          <ac:spMkLst>
            <pc:docMk/>
            <pc:sldMk cId="2063931191" sldId="266"/>
            <ac:spMk id="3" creationId="{246F695F-78B4-4EFC-B14B-EEA505AF9295}"/>
          </ac:spMkLst>
        </pc:spChg>
        <pc:spChg chg="mod">
          <ac:chgData name="RAFAEL CONTE MARODIN" userId="S::rafa7526@itaipu.gov.br::2337d726-337d-40f6-bfac-8449e759f0fa" providerId="AD" clId="Web-{D100BF66-0364-7FE0-7675-D0DB6E13FD2E}" dt="2023-02-06T16:34:32.774" v="0" actId="1076"/>
          <ac:spMkLst>
            <pc:docMk/>
            <pc:sldMk cId="2063931191" sldId="266"/>
            <ac:spMk id="10" creationId="{78C65A9F-056B-4D2F-BC62-41CCBF78D1C0}"/>
          </ac:spMkLst>
        </pc:spChg>
        <pc:picChg chg="mod">
          <ac:chgData name="RAFAEL CONTE MARODIN" userId="S::rafa7526@itaipu.gov.br::2337d726-337d-40f6-bfac-8449e759f0fa" providerId="AD" clId="Web-{D100BF66-0364-7FE0-7675-D0DB6E13FD2E}" dt="2023-02-06T16:34:36.196" v="1" actId="1076"/>
          <ac:picMkLst>
            <pc:docMk/>
            <pc:sldMk cId="2063931191" sldId="266"/>
            <ac:picMk id="6" creationId="{A38CCD39-D753-4F32-A6B6-62607DB58293}"/>
          </ac:picMkLst>
        </pc:picChg>
      </pc:sldChg>
      <pc:sldChg chg="delSp modSp add ord replId">
        <pc:chgData name="RAFAEL CONTE MARODIN" userId="S::rafa7526@itaipu.gov.br::2337d726-337d-40f6-bfac-8449e759f0fa" providerId="AD" clId="Web-{D100BF66-0364-7FE0-7675-D0DB6E13FD2E}" dt="2023-02-06T16:37:24.887" v="78"/>
        <pc:sldMkLst>
          <pc:docMk/>
          <pc:sldMk cId="694415722" sldId="267"/>
        </pc:sldMkLst>
        <pc:spChg chg="mod">
          <ac:chgData name="RAFAEL CONTE MARODIN" userId="S::rafa7526@itaipu.gov.br::2337d726-337d-40f6-bfac-8449e759f0fa" providerId="AD" clId="Web-{D100BF66-0364-7FE0-7675-D0DB6E13FD2E}" dt="2023-02-06T16:37:02.949" v="61" actId="20577"/>
          <ac:spMkLst>
            <pc:docMk/>
            <pc:sldMk cId="694415722" sldId="267"/>
            <ac:spMk id="2" creationId="{D82E1B74-F233-4162-8EA6-07A3F31530F8}"/>
          </ac:spMkLst>
        </pc:spChg>
        <pc:spChg chg="mod">
          <ac:chgData name="RAFAEL CONTE MARODIN" userId="S::rafa7526@itaipu.gov.br::2337d726-337d-40f6-bfac-8449e759f0fa" providerId="AD" clId="Web-{D100BF66-0364-7FE0-7675-D0DB6E13FD2E}" dt="2023-02-06T16:37:23.465" v="77" actId="20577"/>
          <ac:spMkLst>
            <pc:docMk/>
            <pc:sldMk cId="694415722" sldId="267"/>
            <ac:spMk id="3" creationId="{246F695F-78B4-4EFC-B14B-EEA505AF9295}"/>
          </ac:spMkLst>
        </pc:spChg>
        <pc:picChg chg="del">
          <ac:chgData name="RAFAEL CONTE MARODIN" userId="S::rafa7526@itaipu.gov.br::2337d726-337d-40f6-bfac-8449e759f0fa" providerId="AD" clId="Web-{D100BF66-0364-7FE0-7675-D0DB6E13FD2E}" dt="2023-02-06T16:37:24.887" v="78"/>
          <ac:picMkLst>
            <pc:docMk/>
            <pc:sldMk cId="694415722" sldId="267"/>
            <ac:picMk id="5" creationId="{DD04DF64-91B5-41B2-8FB4-8819C241819D}"/>
          </ac:picMkLst>
        </pc:picChg>
      </pc:sldChg>
    </pc:docChg>
  </pc:docChgLst>
  <pc:docChgLst>
    <pc:chgData name="RAFAEL CONTE MARODIN" userId="S::rafa7526@itaipu.gov.br::2337d726-337d-40f6-bfac-8449e759f0fa" providerId="AD" clId="Web-{D699ACCD-1964-47BF-32A6-4A9745B7F65F}"/>
    <pc:docChg chg="addSld delSld modSld sldOrd">
      <pc:chgData name="RAFAEL CONTE MARODIN" userId="S::rafa7526@itaipu.gov.br::2337d726-337d-40f6-bfac-8449e759f0fa" providerId="AD" clId="Web-{D699ACCD-1964-47BF-32A6-4A9745B7F65F}" dt="2023-02-07T17:16:43.281" v="1532" actId="1076"/>
      <pc:docMkLst>
        <pc:docMk/>
      </pc:docMkLst>
      <pc:sldChg chg="delSp modSp">
        <pc:chgData name="RAFAEL CONTE MARODIN" userId="S::rafa7526@itaipu.gov.br::2337d726-337d-40f6-bfac-8449e759f0fa" providerId="AD" clId="Web-{D699ACCD-1964-47BF-32A6-4A9745B7F65F}" dt="2023-02-07T16:51:58.498" v="245" actId="1076"/>
        <pc:sldMkLst>
          <pc:docMk/>
          <pc:sldMk cId="638154009" sldId="257"/>
        </pc:sldMkLst>
        <pc:spChg chg="mod">
          <ac:chgData name="RAFAEL CONTE MARODIN" userId="S::rafa7526@itaipu.gov.br::2337d726-337d-40f6-bfac-8449e759f0fa" providerId="AD" clId="Web-{D699ACCD-1964-47BF-32A6-4A9745B7F65F}" dt="2023-02-07T16:45:49.427" v="6" actId="20577"/>
          <ac:spMkLst>
            <pc:docMk/>
            <pc:sldMk cId="638154009" sldId="257"/>
            <ac:spMk id="2" creationId="{DA62EA5C-85D5-4807-ABC3-AC82AED3A45B}"/>
          </ac:spMkLst>
        </pc:spChg>
        <pc:spChg chg="mod">
          <ac:chgData name="RAFAEL CONTE MARODIN" userId="S::rafa7526@itaipu.gov.br::2337d726-337d-40f6-bfac-8449e759f0fa" providerId="AD" clId="Web-{D699ACCD-1964-47BF-32A6-4A9745B7F65F}" dt="2023-02-07T16:51:58.498" v="245" actId="1076"/>
          <ac:spMkLst>
            <pc:docMk/>
            <pc:sldMk cId="638154009" sldId="257"/>
            <ac:spMk id="3" creationId="{B1DC65C5-42A7-4428-9EAD-137F80F61516}"/>
          </ac:spMkLst>
        </pc:spChg>
        <pc:spChg chg="del mod">
          <ac:chgData name="RAFAEL CONTE MARODIN" userId="S::rafa7526@itaipu.gov.br::2337d726-337d-40f6-bfac-8449e759f0fa" providerId="AD" clId="Web-{D699ACCD-1964-47BF-32A6-4A9745B7F65F}" dt="2023-02-07T16:51:11.918" v="237"/>
          <ac:spMkLst>
            <pc:docMk/>
            <pc:sldMk cId="638154009" sldId="257"/>
            <ac:spMk id="8" creationId="{BA3A94AE-9C7D-4BDA-B598-699333E01B02}"/>
          </ac:spMkLst>
        </pc:spChg>
        <pc:spChg chg="del">
          <ac:chgData name="RAFAEL CONTE MARODIN" userId="S::rafa7526@itaipu.gov.br::2337d726-337d-40f6-bfac-8449e759f0fa" providerId="AD" clId="Web-{D699ACCD-1964-47BF-32A6-4A9745B7F65F}" dt="2023-02-07T16:50:54.605" v="231"/>
          <ac:spMkLst>
            <pc:docMk/>
            <pc:sldMk cId="638154009" sldId="257"/>
            <ac:spMk id="15" creationId="{3E0B49D5-91E4-4C31-832A-00D3DEF37BB7}"/>
          </ac:spMkLst>
        </pc:spChg>
        <pc:spChg chg="del">
          <ac:chgData name="RAFAEL CONTE MARODIN" userId="S::rafa7526@itaipu.gov.br::2337d726-337d-40f6-bfac-8449e759f0fa" providerId="AD" clId="Web-{D699ACCD-1964-47BF-32A6-4A9745B7F65F}" dt="2023-02-07T16:50:54.605" v="230"/>
          <ac:spMkLst>
            <pc:docMk/>
            <pc:sldMk cId="638154009" sldId="257"/>
            <ac:spMk id="22" creationId="{AD088B02-E27B-420D-9FF5-9FF7B2912F24}"/>
          </ac:spMkLst>
        </pc:spChg>
        <pc:picChg chg="del">
          <ac:chgData name="RAFAEL CONTE MARODIN" userId="S::rafa7526@itaipu.gov.br::2337d726-337d-40f6-bfac-8449e759f0fa" providerId="AD" clId="Web-{D699ACCD-1964-47BF-32A6-4A9745B7F65F}" dt="2023-02-07T16:47:19.101" v="89"/>
          <ac:picMkLst>
            <pc:docMk/>
            <pc:sldMk cId="638154009" sldId="257"/>
            <ac:picMk id="5" creationId="{68310AD8-C329-4FD4-A984-2BA5AFC63629}"/>
          </ac:picMkLst>
        </pc:picChg>
        <pc:picChg chg="del">
          <ac:chgData name="RAFAEL CONTE MARODIN" userId="S::rafa7526@itaipu.gov.br::2337d726-337d-40f6-bfac-8449e759f0fa" providerId="AD" clId="Web-{D699ACCD-1964-47BF-32A6-4A9745B7F65F}" dt="2023-02-07T16:50:53.324" v="228"/>
          <ac:picMkLst>
            <pc:docMk/>
            <pc:sldMk cId="638154009" sldId="257"/>
            <ac:picMk id="9" creationId="{66061562-8454-4DED-8263-DF63C4F81FEB}"/>
          </ac:picMkLst>
        </pc:picChg>
        <pc:picChg chg="del">
          <ac:chgData name="RAFAEL CONTE MARODIN" userId="S::rafa7526@itaipu.gov.br::2337d726-337d-40f6-bfac-8449e759f0fa" providerId="AD" clId="Web-{D699ACCD-1964-47BF-32A6-4A9745B7F65F}" dt="2023-02-07T16:50:53.324" v="227"/>
          <ac:picMkLst>
            <pc:docMk/>
            <pc:sldMk cId="638154009" sldId="257"/>
            <ac:picMk id="11" creationId="{7DC2EAA6-364B-48EF-84D6-6DAE34B73ED1}"/>
          </ac:picMkLst>
        </pc:picChg>
        <pc:picChg chg="del">
          <ac:chgData name="RAFAEL CONTE MARODIN" userId="S::rafa7526@itaipu.gov.br::2337d726-337d-40f6-bfac-8449e759f0fa" providerId="AD" clId="Web-{D699ACCD-1964-47BF-32A6-4A9745B7F65F}" dt="2023-02-07T16:50:53.324" v="229"/>
          <ac:picMkLst>
            <pc:docMk/>
            <pc:sldMk cId="638154009" sldId="257"/>
            <ac:picMk id="12" creationId="{36823ACC-41D7-4F6B-8D08-9B4FE4BC0839}"/>
          </ac:picMkLst>
        </pc:picChg>
      </pc:sldChg>
      <pc:sldChg chg="delSp modSp ord">
        <pc:chgData name="RAFAEL CONTE MARODIN" userId="S::rafa7526@itaipu.gov.br::2337d726-337d-40f6-bfac-8449e759f0fa" providerId="AD" clId="Web-{D699ACCD-1964-47BF-32A6-4A9745B7F65F}" dt="2023-02-07T16:59:27.680" v="450" actId="20577"/>
        <pc:sldMkLst>
          <pc:docMk/>
          <pc:sldMk cId="4077877299" sldId="258"/>
        </pc:sldMkLst>
        <pc:spChg chg="mod">
          <ac:chgData name="RAFAEL CONTE MARODIN" userId="S::rafa7526@itaipu.gov.br::2337d726-337d-40f6-bfac-8449e759f0fa" providerId="AD" clId="Web-{D699ACCD-1964-47BF-32A6-4A9745B7F65F}" dt="2023-02-07T16:52:26.654" v="253" actId="20577"/>
          <ac:spMkLst>
            <pc:docMk/>
            <pc:sldMk cId="4077877299" sldId="258"/>
            <ac:spMk id="2" creationId="{21802C73-6206-4271-BDAA-B113793C68E2}"/>
          </ac:spMkLst>
        </pc:spChg>
        <pc:spChg chg="mod">
          <ac:chgData name="RAFAEL CONTE MARODIN" userId="S::rafa7526@itaipu.gov.br::2337d726-337d-40f6-bfac-8449e759f0fa" providerId="AD" clId="Web-{D699ACCD-1964-47BF-32A6-4A9745B7F65F}" dt="2023-02-07T16:58:10.131" v="437" actId="1076"/>
          <ac:spMkLst>
            <pc:docMk/>
            <pc:sldMk cId="4077877299" sldId="258"/>
            <ac:spMk id="3" creationId="{774DC732-6AC5-48CD-880F-F9FF101CF0CB}"/>
          </ac:spMkLst>
        </pc:spChg>
        <pc:spChg chg="mod">
          <ac:chgData name="RAFAEL CONTE MARODIN" userId="S::rafa7526@itaipu.gov.br::2337d726-337d-40f6-bfac-8449e759f0fa" providerId="AD" clId="Web-{D699ACCD-1964-47BF-32A6-4A9745B7F65F}" dt="2023-02-07T16:59:17.992" v="444" actId="14100"/>
          <ac:spMkLst>
            <pc:docMk/>
            <pc:sldMk cId="4077877299" sldId="258"/>
            <ac:spMk id="4" creationId="{1078A136-B720-C95C-C3C8-B79FD024BC02}"/>
          </ac:spMkLst>
        </pc:spChg>
        <pc:spChg chg="mod">
          <ac:chgData name="RAFAEL CONTE MARODIN" userId="S::rafa7526@itaipu.gov.br::2337d726-337d-40f6-bfac-8449e759f0fa" providerId="AD" clId="Web-{D699ACCD-1964-47BF-32A6-4A9745B7F65F}" dt="2023-02-07T16:59:27.680" v="450" actId="20577"/>
          <ac:spMkLst>
            <pc:docMk/>
            <pc:sldMk cId="4077877299" sldId="258"/>
            <ac:spMk id="8" creationId="{7335D200-235D-4343-AEC9-D9C9478FCD56}"/>
          </ac:spMkLst>
        </pc:spChg>
        <pc:picChg chg="mod">
          <ac:chgData name="RAFAEL CONTE MARODIN" userId="S::rafa7526@itaipu.gov.br::2337d726-337d-40f6-bfac-8449e759f0fa" providerId="AD" clId="Web-{D699ACCD-1964-47BF-32A6-4A9745B7F65F}" dt="2023-02-07T16:58:10.147" v="438" actId="1076"/>
          <ac:picMkLst>
            <pc:docMk/>
            <pc:sldMk cId="4077877299" sldId="258"/>
            <ac:picMk id="5" creationId="{8AD14255-335A-4F06-A071-CB35D65D2855}"/>
          </ac:picMkLst>
        </pc:picChg>
        <pc:picChg chg="del mod">
          <ac:chgData name="RAFAEL CONTE MARODIN" userId="S::rafa7526@itaipu.gov.br::2337d726-337d-40f6-bfac-8449e759f0fa" providerId="AD" clId="Web-{D699ACCD-1964-47BF-32A6-4A9745B7F65F}" dt="2023-02-07T16:57:37.630" v="435"/>
          <ac:picMkLst>
            <pc:docMk/>
            <pc:sldMk cId="4077877299" sldId="258"/>
            <ac:picMk id="7" creationId="{FEFD25F4-D7D7-4F0C-AB75-01CF5903C99F}"/>
          </ac:picMkLst>
        </pc:picChg>
      </pc:sldChg>
      <pc:sldChg chg="addSp delSp modSp ord">
        <pc:chgData name="RAFAEL CONTE MARODIN" userId="S::rafa7526@itaipu.gov.br::2337d726-337d-40f6-bfac-8449e759f0fa" providerId="AD" clId="Web-{D699ACCD-1964-47BF-32A6-4A9745B7F65F}" dt="2023-02-07T17:16:43.281" v="1532" actId="1076"/>
        <pc:sldMkLst>
          <pc:docMk/>
          <pc:sldMk cId="988005152" sldId="264"/>
        </pc:sldMkLst>
        <pc:spChg chg="mod">
          <ac:chgData name="RAFAEL CONTE MARODIN" userId="S::rafa7526@itaipu.gov.br::2337d726-337d-40f6-bfac-8449e759f0fa" providerId="AD" clId="Web-{D699ACCD-1964-47BF-32A6-4A9745B7F65F}" dt="2023-02-07T17:13:13.792" v="1473" actId="20577"/>
          <ac:spMkLst>
            <pc:docMk/>
            <pc:sldMk cId="988005152" sldId="264"/>
            <ac:spMk id="2" creationId="{21802C73-6206-4271-BDAA-B113793C68E2}"/>
          </ac:spMkLst>
        </pc:spChg>
        <pc:spChg chg="del mod">
          <ac:chgData name="RAFAEL CONTE MARODIN" userId="S::rafa7526@itaipu.gov.br::2337d726-337d-40f6-bfac-8449e759f0fa" providerId="AD" clId="Web-{D699ACCD-1964-47BF-32A6-4A9745B7F65F}" dt="2023-02-07T17:13:22.995" v="1475"/>
          <ac:spMkLst>
            <pc:docMk/>
            <pc:sldMk cId="988005152" sldId="264"/>
            <ac:spMk id="3" creationId="{774DC732-6AC5-48CD-880F-F9FF101CF0CB}"/>
          </ac:spMkLst>
        </pc:spChg>
        <pc:spChg chg="add mod">
          <ac:chgData name="RAFAEL CONTE MARODIN" userId="S::rafa7526@itaipu.gov.br::2337d726-337d-40f6-bfac-8449e759f0fa" providerId="AD" clId="Web-{D699ACCD-1964-47BF-32A6-4A9745B7F65F}" dt="2023-02-07T17:16:31.468" v="1531" actId="1076"/>
          <ac:spMkLst>
            <pc:docMk/>
            <pc:sldMk cId="988005152" sldId="264"/>
            <ac:spMk id="5" creationId="{1F9EAA2E-9147-A84B-218E-3E515FF95B7A}"/>
          </ac:spMkLst>
        </pc:spChg>
        <pc:spChg chg="mod">
          <ac:chgData name="RAFAEL CONTE MARODIN" userId="S::rafa7526@itaipu.gov.br::2337d726-337d-40f6-bfac-8449e759f0fa" providerId="AD" clId="Web-{D699ACCD-1964-47BF-32A6-4A9745B7F65F}" dt="2023-02-07T17:13:47.808" v="1479" actId="14100"/>
          <ac:spMkLst>
            <pc:docMk/>
            <pc:sldMk cId="988005152" sldId="264"/>
            <ac:spMk id="9" creationId="{B2985A9B-6CC9-4010-BEDC-696B223AA39E}"/>
          </ac:spMkLst>
        </pc:spChg>
        <pc:spChg chg="del mod">
          <ac:chgData name="RAFAEL CONTE MARODIN" userId="S::rafa7526@itaipu.gov.br::2337d726-337d-40f6-bfac-8449e759f0fa" providerId="AD" clId="Web-{D699ACCD-1964-47BF-32A6-4A9745B7F65F}" dt="2023-02-07T17:15:39.155" v="1491"/>
          <ac:spMkLst>
            <pc:docMk/>
            <pc:sldMk cId="988005152" sldId="264"/>
            <ac:spMk id="10" creationId="{5C11AD58-E6ED-4625-802F-544412407B4A}"/>
          </ac:spMkLst>
        </pc:spChg>
        <pc:picChg chg="add mod">
          <ac:chgData name="RAFAEL CONTE MARODIN" userId="S::rafa7526@itaipu.gov.br::2337d726-337d-40f6-bfac-8449e759f0fa" providerId="AD" clId="Web-{D699ACCD-1964-47BF-32A6-4A9745B7F65F}" dt="2023-02-07T17:16:43.281" v="1532" actId="1076"/>
          <ac:picMkLst>
            <pc:docMk/>
            <pc:sldMk cId="988005152" sldId="264"/>
            <ac:picMk id="4" creationId="{FD919053-4A8F-8761-5A22-A24CB2341C1C}"/>
          </ac:picMkLst>
        </pc:picChg>
        <pc:picChg chg="del mod">
          <ac:chgData name="RAFAEL CONTE MARODIN" userId="S::rafa7526@itaipu.gov.br::2337d726-337d-40f6-bfac-8449e759f0fa" providerId="AD" clId="Web-{D699ACCD-1964-47BF-32A6-4A9745B7F65F}" dt="2023-02-07T17:15:06.998" v="1482"/>
          <ac:picMkLst>
            <pc:docMk/>
            <pc:sldMk cId="988005152" sldId="264"/>
            <ac:picMk id="7" creationId="{FEFD25F4-D7D7-4F0C-AB75-01CF5903C99F}"/>
          </ac:picMkLst>
        </pc:picChg>
      </pc:sldChg>
      <pc:sldChg chg="ord">
        <pc:chgData name="RAFAEL CONTE MARODIN" userId="S::rafa7526@itaipu.gov.br::2337d726-337d-40f6-bfac-8449e759f0fa" providerId="AD" clId="Web-{D699ACCD-1964-47BF-32A6-4A9745B7F65F}" dt="2023-02-07T17:11:39.509" v="1452"/>
        <pc:sldMkLst>
          <pc:docMk/>
          <pc:sldMk cId="1966537295" sldId="265"/>
        </pc:sldMkLst>
      </pc:sldChg>
      <pc:sldChg chg="modSp ord">
        <pc:chgData name="RAFAEL CONTE MARODIN" userId="S::rafa7526@itaipu.gov.br::2337d726-337d-40f6-bfac-8449e759f0fa" providerId="AD" clId="Web-{D699ACCD-1964-47BF-32A6-4A9745B7F65F}" dt="2023-02-07T17:12:39.760" v="1461" actId="20577"/>
        <pc:sldMkLst>
          <pc:docMk/>
          <pc:sldMk cId="2401987272" sldId="273"/>
        </pc:sldMkLst>
        <pc:spChg chg="mod">
          <ac:chgData name="RAFAEL CONTE MARODIN" userId="S::rafa7526@itaipu.gov.br::2337d726-337d-40f6-bfac-8449e759f0fa" providerId="AD" clId="Web-{D699ACCD-1964-47BF-32A6-4A9745B7F65F}" dt="2023-02-07T17:12:39.760" v="1461" actId="20577"/>
          <ac:spMkLst>
            <pc:docMk/>
            <pc:sldMk cId="2401987272" sldId="273"/>
            <ac:spMk id="2" creationId="{6BBC0BAA-895D-6962-435B-DA8C8794D9FF}"/>
          </ac:spMkLst>
        </pc:spChg>
      </pc:sldChg>
      <pc:sldChg chg="add replId">
        <pc:chgData name="RAFAEL CONTE MARODIN" userId="S::rafa7526@itaipu.gov.br::2337d726-337d-40f6-bfac-8449e759f0fa" providerId="AD" clId="Web-{D699ACCD-1964-47BF-32A6-4A9745B7F65F}" dt="2023-02-07T16:45:00.144" v="0"/>
        <pc:sldMkLst>
          <pc:docMk/>
          <pc:sldMk cId="2452315104" sldId="274"/>
        </pc:sldMkLst>
      </pc:sldChg>
      <pc:sldChg chg="delSp modSp add replId">
        <pc:chgData name="RAFAEL CONTE MARODIN" userId="S::rafa7526@itaipu.gov.br::2337d726-337d-40f6-bfac-8449e759f0fa" providerId="AD" clId="Web-{D699ACCD-1964-47BF-32A6-4A9745B7F65F}" dt="2023-02-07T17:12:09.884" v="1456" actId="20577"/>
        <pc:sldMkLst>
          <pc:docMk/>
          <pc:sldMk cId="4075195570" sldId="275"/>
        </pc:sldMkLst>
        <pc:spChg chg="mod">
          <ac:chgData name="RAFAEL CONTE MARODIN" userId="S::rafa7526@itaipu.gov.br::2337d726-337d-40f6-bfac-8449e759f0fa" providerId="AD" clId="Web-{D699ACCD-1964-47BF-32A6-4A9745B7F65F}" dt="2023-02-07T16:59:48.352" v="454" actId="20577"/>
          <ac:spMkLst>
            <pc:docMk/>
            <pc:sldMk cId="4075195570" sldId="275"/>
            <ac:spMk id="2" creationId="{21802C73-6206-4271-BDAA-B113793C68E2}"/>
          </ac:spMkLst>
        </pc:spChg>
        <pc:spChg chg="mod">
          <ac:chgData name="RAFAEL CONTE MARODIN" userId="S::rafa7526@itaipu.gov.br::2337d726-337d-40f6-bfac-8449e759f0fa" providerId="AD" clId="Web-{D699ACCD-1964-47BF-32A6-4A9745B7F65F}" dt="2023-02-07T17:04:06.827" v="742" actId="14100"/>
          <ac:spMkLst>
            <pc:docMk/>
            <pc:sldMk cId="4075195570" sldId="275"/>
            <ac:spMk id="3" creationId="{774DC732-6AC5-48CD-880F-F9FF101CF0CB}"/>
          </ac:spMkLst>
        </pc:spChg>
        <pc:spChg chg="mod">
          <ac:chgData name="RAFAEL CONTE MARODIN" userId="S::rafa7526@itaipu.gov.br::2337d726-337d-40f6-bfac-8449e759f0fa" providerId="AD" clId="Web-{D699ACCD-1964-47BF-32A6-4A9745B7F65F}" dt="2023-02-07T17:04:59.937" v="848" actId="20577"/>
          <ac:spMkLst>
            <pc:docMk/>
            <pc:sldMk cId="4075195570" sldId="275"/>
            <ac:spMk id="4" creationId="{1078A136-B720-C95C-C3C8-B79FD024BC02}"/>
          </ac:spMkLst>
        </pc:spChg>
        <pc:spChg chg="mod">
          <ac:chgData name="RAFAEL CONTE MARODIN" userId="S::rafa7526@itaipu.gov.br::2337d726-337d-40f6-bfac-8449e759f0fa" providerId="AD" clId="Web-{D699ACCD-1964-47BF-32A6-4A9745B7F65F}" dt="2023-02-07T17:12:09.884" v="1456" actId="20577"/>
          <ac:spMkLst>
            <pc:docMk/>
            <pc:sldMk cId="4075195570" sldId="275"/>
            <ac:spMk id="8" creationId="{7335D200-235D-4343-AEC9-D9C9478FCD56}"/>
          </ac:spMkLst>
        </pc:spChg>
        <pc:picChg chg="del">
          <ac:chgData name="RAFAEL CONTE MARODIN" userId="S::rafa7526@itaipu.gov.br::2337d726-337d-40f6-bfac-8449e759f0fa" providerId="AD" clId="Web-{D699ACCD-1964-47BF-32A6-4A9745B7F65F}" dt="2023-02-07T17:04:08.889" v="743"/>
          <ac:picMkLst>
            <pc:docMk/>
            <pc:sldMk cId="4075195570" sldId="275"/>
            <ac:picMk id="5" creationId="{8AD14255-335A-4F06-A071-CB35D65D2855}"/>
          </ac:picMkLst>
        </pc:picChg>
      </pc:sldChg>
      <pc:sldChg chg="addSp delSp modSp add del replId">
        <pc:chgData name="RAFAEL CONTE MARODIN" userId="S::rafa7526@itaipu.gov.br::2337d726-337d-40f6-bfac-8449e759f0fa" providerId="AD" clId="Web-{D699ACCD-1964-47BF-32A6-4A9745B7F65F}" dt="2023-02-07T17:12:41.526" v="1462"/>
        <pc:sldMkLst>
          <pc:docMk/>
          <pc:sldMk cId="2639707816" sldId="276"/>
        </pc:sldMkLst>
        <pc:spChg chg="mod">
          <ac:chgData name="RAFAEL CONTE MARODIN" userId="S::rafa7526@itaipu.gov.br::2337d726-337d-40f6-bfac-8449e759f0fa" providerId="AD" clId="Web-{D699ACCD-1964-47BF-32A6-4A9745B7F65F}" dt="2023-02-07T17:12:36.182" v="1459" actId="20577"/>
          <ac:spMkLst>
            <pc:docMk/>
            <pc:sldMk cId="2639707816" sldId="276"/>
            <ac:spMk id="2" creationId="{21802C73-6206-4271-BDAA-B113793C68E2}"/>
          </ac:spMkLst>
        </pc:spChg>
        <pc:spChg chg="del">
          <ac:chgData name="RAFAEL CONTE MARODIN" userId="S::rafa7526@itaipu.gov.br::2337d726-337d-40f6-bfac-8449e759f0fa" providerId="AD" clId="Web-{D699ACCD-1964-47BF-32A6-4A9745B7F65F}" dt="2023-02-07T17:11:06.039" v="1447"/>
          <ac:spMkLst>
            <pc:docMk/>
            <pc:sldMk cId="2639707816" sldId="276"/>
            <ac:spMk id="3" creationId="{774DC732-6AC5-48CD-880F-F9FF101CF0CB}"/>
          </ac:spMkLst>
        </pc:spChg>
        <pc:spChg chg="del">
          <ac:chgData name="RAFAEL CONTE MARODIN" userId="S::rafa7526@itaipu.gov.br::2337d726-337d-40f6-bfac-8449e759f0fa" providerId="AD" clId="Web-{D699ACCD-1964-47BF-32A6-4A9745B7F65F}" dt="2023-02-07T17:11:15.930" v="1450"/>
          <ac:spMkLst>
            <pc:docMk/>
            <pc:sldMk cId="2639707816" sldId="276"/>
            <ac:spMk id="4" creationId="{1078A136-B720-C95C-C3C8-B79FD024BC02}"/>
          </ac:spMkLst>
        </pc:spChg>
        <pc:spChg chg="add del mod">
          <ac:chgData name="RAFAEL CONTE MARODIN" userId="S::rafa7526@itaipu.gov.br::2337d726-337d-40f6-bfac-8449e759f0fa" providerId="AD" clId="Web-{D699ACCD-1964-47BF-32A6-4A9745B7F65F}" dt="2023-02-07T17:11:08.399" v="1448"/>
          <ac:spMkLst>
            <pc:docMk/>
            <pc:sldMk cId="2639707816" sldId="276"/>
            <ac:spMk id="6" creationId="{A3E98A7A-9F03-392A-FB17-3101F1E0C00D}"/>
          </ac:spMkLst>
        </pc:spChg>
        <pc:spChg chg="del">
          <ac:chgData name="RAFAEL CONTE MARODIN" userId="S::rafa7526@itaipu.gov.br::2337d726-337d-40f6-bfac-8449e759f0fa" providerId="AD" clId="Web-{D699ACCD-1964-47BF-32A6-4A9745B7F65F}" dt="2023-02-07T17:11:13.242" v="1449"/>
          <ac:spMkLst>
            <pc:docMk/>
            <pc:sldMk cId="2639707816" sldId="276"/>
            <ac:spMk id="8" creationId="{7335D200-235D-4343-AEC9-D9C9478FCD56}"/>
          </ac:spMkLst>
        </pc:spChg>
      </pc:sldChg>
    </pc:docChg>
  </pc:docChgLst>
  <pc:docChgLst>
    <pc:chgData name="RAFAEL CONTE MARODIN" userId="S::rafa7526@itaipu.gov.br::2337d726-337d-40f6-bfac-8449e759f0fa" providerId="AD" clId="Web-{10727008-E4DC-4991-AC58-50B9FEB296F3}"/>
    <pc:docChg chg="modSld addMainMaster delMainMaster">
      <pc:chgData name="RAFAEL CONTE MARODIN" userId="S::rafa7526@itaipu.gov.br::2337d726-337d-40f6-bfac-8449e759f0fa" providerId="AD" clId="Web-{10727008-E4DC-4991-AC58-50B9FEB296F3}" dt="2023-02-07T17:30:50.134" v="12" actId="20577"/>
      <pc:docMkLst>
        <pc:docMk/>
      </pc:docMkLst>
      <pc:sldChg chg="modSp mod modClrScheme chgLayout">
        <pc:chgData name="RAFAEL CONTE MARODIN" userId="S::rafa7526@itaipu.gov.br::2337d726-337d-40f6-bfac-8449e759f0fa" providerId="AD" clId="Web-{10727008-E4DC-4991-AC58-50B9FEB296F3}" dt="2023-02-07T17:28:56.850" v="3"/>
        <pc:sldMkLst>
          <pc:docMk/>
          <pc:sldMk cId="3043412129" sldId="256"/>
        </pc:sldMkLst>
        <pc:spChg chg="mod ord">
          <ac:chgData name="RAFAEL CONTE MARODIN" userId="S::rafa7526@itaipu.gov.br::2337d726-337d-40f6-bfac-8449e759f0fa" providerId="AD" clId="Web-{10727008-E4DC-4991-AC58-50B9FEB296F3}" dt="2023-02-07T17:28:56.850" v="3"/>
          <ac:spMkLst>
            <pc:docMk/>
            <pc:sldMk cId="3043412129" sldId="256"/>
            <ac:spMk id="2" creationId="{A0418165-EEB4-4CB3-8552-A2E2770CBBB0}"/>
          </ac:spMkLst>
        </pc:spChg>
        <pc:spChg chg="mod ord">
          <ac:chgData name="RAFAEL CONTE MARODIN" userId="S::rafa7526@itaipu.gov.br::2337d726-337d-40f6-bfac-8449e759f0fa" providerId="AD" clId="Web-{10727008-E4DC-4991-AC58-50B9FEB296F3}" dt="2023-02-07T17:28:56.850" v="3"/>
          <ac:spMkLst>
            <pc:docMk/>
            <pc:sldMk cId="3043412129" sldId="256"/>
            <ac:spMk id="3" creationId="{AE7E971F-B0D4-437E-85D3-09399841D395}"/>
          </ac:spMkLst>
        </pc:spChg>
      </pc:sldChg>
      <pc:sldChg chg="modSp mod modClrScheme chgLayout">
        <pc:chgData name="RAFAEL CONTE MARODIN" userId="S::rafa7526@itaipu.gov.br::2337d726-337d-40f6-bfac-8449e759f0fa" providerId="AD" clId="Web-{10727008-E4DC-4991-AC58-50B9FEB296F3}" dt="2023-02-07T17:30:50.134" v="12" actId="20577"/>
        <pc:sldMkLst>
          <pc:docMk/>
          <pc:sldMk cId="638154009" sldId="257"/>
        </pc:sldMkLst>
        <pc:spChg chg="mod ord">
          <ac:chgData name="RAFAEL CONTE MARODIN" userId="S::rafa7526@itaipu.gov.br::2337d726-337d-40f6-bfac-8449e759f0fa" providerId="AD" clId="Web-{10727008-E4DC-4991-AC58-50B9FEB296F3}" dt="2023-02-07T17:28:56.850" v="3"/>
          <ac:spMkLst>
            <pc:docMk/>
            <pc:sldMk cId="638154009" sldId="257"/>
            <ac:spMk id="2" creationId="{DA62EA5C-85D5-4807-ABC3-AC82AED3A45B}"/>
          </ac:spMkLst>
        </pc:spChg>
        <pc:spChg chg="mod ord">
          <ac:chgData name="RAFAEL CONTE MARODIN" userId="S::rafa7526@itaipu.gov.br::2337d726-337d-40f6-bfac-8449e759f0fa" providerId="AD" clId="Web-{10727008-E4DC-4991-AC58-50B9FEB296F3}" dt="2023-02-07T17:30:50.134" v="12" actId="20577"/>
          <ac:spMkLst>
            <pc:docMk/>
            <pc:sldMk cId="638154009" sldId="257"/>
            <ac:spMk id="3" creationId="{B1DC65C5-42A7-4428-9EAD-137F80F61516}"/>
          </ac:spMkLst>
        </pc:spChg>
      </pc:sldChg>
      <pc:sldChg chg="modSp mod modClrScheme chgLayout">
        <pc:chgData name="RAFAEL CONTE MARODIN" userId="S::rafa7526@itaipu.gov.br::2337d726-337d-40f6-bfac-8449e759f0fa" providerId="AD" clId="Web-{10727008-E4DC-4991-AC58-50B9FEB296F3}" dt="2023-02-07T17:28:56.850" v="3"/>
        <pc:sldMkLst>
          <pc:docMk/>
          <pc:sldMk cId="4077877299" sldId="258"/>
        </pc:sldMkLst>
        <pc:spChg chg="mod ord">
          <ac:chgData name="RAFAEL CONTE MARODIN" userId="S::rafa7526@itaipu.gov.br::2337d726-337d-40f6-bfac-8449e759f0fa" providerId="AD" clId="Web-{10727008-E4DC-4991-AC58-50B9FEB296F3}" dt="2023-02-07T17:28:56.850" v="3"/>
          <ac:spMkLst>
            <pc:docMk/>
            <pc:sldMk cId="4077877299" sldId="258"/>
            <ac:spMk id="2" creationId="{21802C73-6206-4271-BDAA-B113793C68E2}"/>
          </ac:spMkLst>
        </pc:spChg>
        <pc:spChg chg="mod ord">
          <ac:chgData name="RAFAEL CONTE MARODIN" userId="S::rafa7526@itaipu.gov.br::2337d726-337d-40f6-bfac-8449e759f0fa" providerId="AD" clId="Web-{10727008-E4DC-4991-AC58-50B9FEB296F3}" dt="2023-02-07T17:28:56.850" v="3"/>
          <ac:spMkLst>
            <pc:docMk/>
            <pc:sldMk cId="4077877299" sldId="258"/>
            <ac:spMk id="3" creationId="{774DC732-6AC5-48CD-880F-F9FF101CF0CB}"/>
          </ac:spMkLst>
        </pc:spChg>
      </pc:sldChg>
      <pc:sldChg chg="modSp mod modClrScheme chgLayout">
        <pc:chgData name="RAFAEL CONTE MARODIN" userId="S::rafa7526@itaipu.gov.br::2337d726-337d-40f6-bfac-8449e759f0fa" providerId="AD" clId="Web-{10727008-E4DC-4991-AC58-50B9FEB296F3}" dt="2023-02-07T17:28:56.850" v="3"/>
        <pc:sldMkLst>
          <pc:docMk/>
          <pc:sldMk cId="1805888572" sldId="259"/>
        </pc:sldMkLst>
        <pc:spChg chg="mod ord">
          <ac:chgData name="RAFAEL CONTE MARODIN" userId="S::rafa7526@itaipu.gov.br::2337d726-337d-40f6-bfac-8449e759f0fa" providerId="AD" clId="Web-{10727008-E4DC-4991-AC58-50B9FEB296F3}" dt="2023-02-07T17:28:56.850" v="3"/>
          <ac:spMkLst>
            <pc:docMk/>
            <pc:sldMk cId="1805888572" sldId="259"/>
            <ac:spMk id="2" creationId="{D82E1B74-F233-4162-8EA6-07A3F31530F8}"/>
          </ac:spMkLst>
        </pc:spChg>
        <pc:spChg chg="mod ord">
          <ac:chgData name="RAFAEL CONTE MARODIN" userId="S::rafa7526@itaipu.gov.br::2337d726-337d-40f6-bfac-8449e759f0fa" providerId="AD" clId="Web-{10727008-E4DC-4991-AC58-50B9FEB296F3}" dt="2023-02-07T17:28:56.850" v="3"/>
          <ac:spMkLst>
            <pc:docMk/>
            <pc:sldMk cId="1805888572" sldId="259"/>
            <ac:spMk id="3" creationId="{246F695F-78B4-4EFC-B14B-EEA505AF9295}"/>
          </ac:spMkLst>
        </pc:spChg>
      </pc:sldChg>
      <pc:sldChg chg="modSp mod modClrScheme chgLayout">
        <pc:chgData name="RAFAEL CONTE MARODIN" userId="S::rafa7526@itaipu.gov.br::2337d726-337d-40f6-bfac-8449e759f0fa" providerId="AD" clId="Web-{10727008-E4DC-4991-AC58-50B9FEB296F3}" dt="2023-02-07T17:28:56.850" v="3"/>
        <pc:sldMkLst>
          <pc:docMk/>
          <pc:sldMk cId="988005152" sldId="264"/>
        </pc:sldMkLst>
        <pc:spChg chg="mod ord">
          <ac:chgData name="RAFAEL CONTE MARODIN" userId="S::rafa7526@itaipu.gov.br::2337d726-337d-40f6-bfac-8449e759f0fa" providerId="AD" clId="Web-{10727008-E4DC-4991-AC58-50B9FEB296F3}" dt="2023-02-07T17:28:56.850" v="3"/>
          <ac:spMkLst>
            <pc:docMk/>
            <pc:sldMk cId="988005152" sldId="264"/>
            <ac:spMk id="2" creationId="{21802C73-6206-4271-BDAA-B113793C68E2}"/>
          </ac:spMkLst>
        </pc:spChg>
      </pc:sldChg>
      <pc:sldChg chg="modSp mod modClrScheme chgLayout">
        <pc:chgData name="RAFAEL CONTE MARODIN" userId="S::rafa7526@itaipu.gov.br::2337d726-337d-40f6-bfac-8449e759f0fa" providerId="AD" clId="Web-{10727008-E4DC-4991-AC58-50B9FEB296F3}" dt="2023-02-07T17:28:56.850" v="3"/>
        <pc:sldMkLst>
          <pc:docMk/>
          <pc:sldMk cId="1966537295" sldId="265"/>
        </pc:sldMkLst>
        <pc:spChg chg="mod ord">
          <ac:chgData name="RAFAEL CONTE MARODIN" userId="S::rafa7526@itaipu.gov.br::2337d726-337d-40f6-bfac-8449e759f0fa" providerId="AD" clId="Web-{10727008-E4DC-4991-AC58-50B9FEB296F3}" dt="2023-02-07T17:28:56.850" v="3"/>
          <ac:spMkLst>
            <pc:docMk/>
            <pc:sldMk cId="1966537295" sldId="265"/>
            <ac:spMk id="2" creationId="{D82E1B74-F233-4162-8EA6-07A3F31530F8}"/>
          </ac:spMkLst>
        </pc:spChg>
        <pc:spChg chg="mod ord">
          <ac:chgData name="RAFAEL CONTE MARODIN" userId="S::rafa7526@itaipu.gov.br::2337d726-337d-40f6-bfac-8449e759f0fa" providerId="AD" clId="Web-{10727008-E4DC-4991-AC58-50B9FEB296F3}" dt="2023-02-07T17:28:56.850" v="3"/>
          <ac:spMkLst>
            <pc:docMk/>
            <pc:sldMk cId="1966537295" sldId="265"/>
            <ac:spMk id="3" creationId="{246F695F-78B4-4EFC-B14B-EEA505AF9295}"/>
          </ac:spMkLst>
        </pc:spChg>
      </pc:sldChg>
      <pc:sldChg chg="modSp mod modClrScheme chgLayout">
        <pc:chgData name="RAFAEL CONTE MARODIN" userId="S::rafa7526@itaipu.gov.br::2337d726-337d-40f6-bfac-8449e759f0fa" providerId="AD" clId="Web-{10727008-E4DC-4991-AC58-50B9FEB296F3}" dt="2023-02-07T17:28:56.850" v="3"/>
        <pc:sldMkLst>
          <pc:docMk/>
          <pc:sldMk cId="2063931191" sldId="266"/>
        </pc:sldMkLst>
        <pc:spChg chg="mod ord">
          <ac:chgData name="RAFAEL CONTE MARODIN" userId="S::rafa7526@itaipu.gov.br::2337d726-337d-40f6-bfac-8449e759f0fa" providerId="AD" clId="Web-{10727008-E4DC-4991-AC58-50B9FEB296F3}" dt="2023-02-07T17:28:56.850" v="3"/>
          <ac:spMkLst>
            <pc:docMk/>
            <pc:sldMk cId="2063931191" sldId="266"/>
            <ac:spMk id="2" creationId="{D82E1B74-F233-4162-8EA6-07A3F31530F8}"/>
          </ac:spMkLst>
        </pc:spChg>
        <pc:spChg chg="mod ord">
          <ac:chgData name="RAFAEL CONTE MARODIN" userId="S::rafa7526@itaipu.gov.br::2337d726-337d-40f6-bfac-8449e759f0fa" providerId="AD" clId="Web-{10727008-E4DC-4991-AC58-50B9FEB296F3}" dt="2023-02-07T17:28:56.850" v="3"/>
          <ac:spMkLst>
            <pc:docMk/>
            <pc:sldMk cId="2063931191" sldId="266"/>
            <ac:spMk id="3" creationId="{246F695F-78B4-4EFC-B14B-EEA505AF9295}"/>
          </ac:spMkLst>
        </pc:spChg>
      </pc:sldChg>
      <pc:sldChg chg="modSp mod modClrScheme chgLayout">
        <pc:chgData name="RAFAEL CONTE MARODIN" userId="S::rafa7526@itaipu.gov.br::2337d726-337d-40f6-bfac-8449e759f0fa" providerId="AD" clId="Web-{10727008-E4DC-4991-AC58-50B9FEB296F3}" dt="2023-02-07T17:28:56.850" v="3"/>
        <pc:sldMkLst>
          <pc:docMk/>
          <pc:sldMk cId="694415722" sldId="267"/>
        </pc:sldMkLst>
        <pc:spChg chg="mod ord">
          <ac:chgData name="RAFAEL CONTE MARODIN" userId="S::rafa7526@itaipu.gov.br::2337d726-337d-40f6-bfac-8449e759f0fa" providerId="AD" clId="Web-{10727008-E4DC-4991-AC58-50B9FEB296F3}" dt="2023-02-07T17:28:56.850" v="3"/>
          <ac:spMkLst>
            <pc:docMk/>
            <pc:sldMk cId="694415722" sldId="267"/>
            <ac:spMk id="2" creationId="{D82E1B74-F233-4162-8EA6-07A3F31530F8}"/>
          </ac:spMkLst>
        </pc:spChg>
        <pc:spChg chg="mod ord">
          <ac:chgData name="RAFAEL CONTE MARODIN" userId="S::rafa7526@itaipu.gov.br::2337d726-337d-40f6-bfac-8449e759f0fa" providerId="AD" clId="Web-{10727008-E4DC-4991-AC58-50B9FEB296F3}" dt="2023-02-07T17:28:56.850" v="3"/>
          <ac:spMkLst>
            <pc:docMk/>
            <pc:sldMk cId="694415722" sldId="267"/>
            <ac:spMk id="3" creationId="{246F695F-78B4-4EFC-B14B-EEA505AF9295}"/>
          </ac:spMkLst>
        </pc:spChg>
      </pc:sldChg>
      <pc:sldChg chg="modSp mod modClrScheme chgLayout">
        <pc:chgData name="RAFAEL CONTE MARODIN" userId="S::rafa7526@itaipu.gov.br::2337d726-337d-40f6-bfac-8449e759f0fa" providerId="AD" clId="Web-{10727008-E4DC-4991-AC58-50B9FEB296F3}" dt="2023-02-07T17:28:56.850" v="3"/>
        <pc:sldMkLst>
          <pc:docMk/>
          <pc:sldMk cId="2835545700" sldId="268"/>
        </pc:sldMkLst>
        <pc:spChg chg="mod ord">
          <ac:chgData name="RAFAEL CONTE MARODIN" userId="S::rafa7526@itaipu.gov.br::2337d726-337d-40f6-bfac-8449e759f0fa" providerId="AD" clId="Web-{10727008-E4DC-4991-AC58-50B9FEB296F3}" dt="2023-02-07T17:28:56.850" v="3"/>
          <ac:spMkLst>
            <pc:docMk/>
            <pc:sldMk cId="2835545700" sldId="268"/>
            <ac:spMk id="2" creationId="{D82E1B74-F233-4162-8EA6-07A3F31530F8}"/>
          </ac:spMkLst>
        </pc:spChg>
        <pc:spChg chg="mod ord">
          <ac:chgData name="RAFAEL CONTE MARODIN" userId="S::rafa7526@itaipu.gov.br::2337d726-337d-40f6-bfac-8449e759f0fa" providerId="AD" clId="Web-{10727008-E4DC-4991-AC58-50B9FEB296F3}" dt="2023-02-07T17:28:56.850" v="3"/>
          <ac:spMkLst>
            <pc:docMk/>
            <pc:sldMk cId="2835545700" sldId="268"/>
            <ac:spMk id="3" creationId="{246F695F-78B4-4EFC-B14B-EEA505AF9295}"/>
          </ac:spMkLst>
        </pc:spChg>
      </pc:sldChg>
      <pc:sldChg chg="modSp mod modClrScheme chgLayout">
        <pc:chgData name="RAFAEL CONTE MARODIN" userId="S::rafa7526@itaipu.gov.br::2337d726-337d-40f6-bfac-8449e759f0fa" providerId="AD" clId="Web-{10727008-E4DC-4991-AC58-50B9FEB296F3}" dt="2023-02-07T17:28:56.850" v="3"/>
        <pc:sldMkLst>
          <pc:docMk/>
          <pc:sldMk cId="2875924209" sldId="269"/>
        </pc:sldMkLst>
        <pc:spChg chg="mod ord">
          <ac:chgData name="RAFAEL CONTE MARODIN" userId="S::rafa7526@itaipu.gov.br::2337d726-337d-40f6-bfac-8449e759f0fa" providerId="AD" clId="Web-{10727008-E4DC-4991-AC58-50B9FEB296F3}" dt="2023-02-07T17:28:56.850" v="3"/>
          <ac:spMkLst>
            <pc:docMk/>
            <pc:sldMk cId="2875924209" sldId="269"/>
            <ac:spMk id="2" creationId="{D82E1B74-F233-4162-8EA6-07A3F31530F8}"/>
          </ac:spMkLst>
        </pc:spChg>
        <pc:spChg chg="mod ord">
          <ac:chgData name="RAFAEL CONTE MARODIN" userId="S::rafa7526@itaipu.gov.br::2337d726-337d-40f6-bfac-8449e759f0fa" providerId="AD" clId="Web-{10727008-E4DC-4991-AC58-50B9FEB296F3}" dt="2023-02-07T17:28:56.850" v="3"/>
          <ac:spMkLst>
            <pc:docMk/>
            <pc:sldMk cId="2875924209" sldId="269"/>
            <ac:spMk id="3" creationId="{246F695F-78B4-4EFC-B14B-EEA505AF9295}"/>
          </ac:spMkLst>
        </pc:spChg>
      </pc:sldChg>
      <pc:sldChg chg="modSp mod modClrScheme chgLayout">
        <pc:chgData name="RAFAEL CONTE MARODIN" userId="S::rafa7526@itaipu.gov.br::2337d726-337d-40f6-bfac-8449e759f0fa" providerId="AD" clId="Web-{10727008-E4DC-4991-AC58-50B9FEB296F3}" dt="2023-02-07T17:28:56.850" v="3"/>
        <pc:sldMkLst>
          <pc:docMk/>
          <pc:sldMk cId="1001455489" sldId="270"/>
        </pc:sldMkLst>
        <pc:spChg chg="mod ord">
          <ac:chgData name="RAFAEL CONTE MARODIN" userId="S::rafa7526@itaipu.gov.br::2337d726-337d-40f6-bfac-8449e759f0fa" providerId="AD" clId="Web-{10727008-E4DC-4991-AC58-50B9FEB296F3}" dt="2023-02-07T17:28:56.850" v="3"/>
          <ac:spMkLst>
            <pc:docMk/>
            <pc:sldMk cId="1001455489" sldId="270"/>
            <ac:spMk id="2" creationId="{D82E1B74-F233-4162-8EA6-07A3F31530F8}"/>
          </ac:spMkLst>
        </pc:spChg>
        <pc:spChg chg="mod ord">
          <ac:chgData name="RAFAEL CONTE MARODIN" userId="S::rafa7526@itaipu.gov.br::2337d726-337d-40f6-bfac-8449e759f0fa" providerId="AD" clId="Web-{10727008-E4DC-4991-AC58-50B9FEB296F3}" dt="2023-02-07T17:28:56.850" v="3"/>
          <ac:spMkLst>
            <pc:docMk/>
            <pc:sldMk cId="1001455489" sldId="270"/>
            <ac:spMk id="3" creationId="{246F695F-78B4-4EFC-B14B-EEA505AF9295}"/>
          </ac:spMkLst>
        </pc:spChg>
      </pc:sldChg>
      <pc:sldChg chg="modSp mod modClrScheme chgLayout">
        <pc:chgData name="RAFAEL CONTE MARODIN" userId="S::rafa7526@itaipu.gov.br::2337d726-337d-40f6-bfac-8449e759f0fa" providerId="AD" clId="Web-{10727008-E4DC-4991-AC58-50B9FEB296F3}" dt="2023-02-07T17:28:56.850" v="3"/>
        <pc:sldMkLst>
          <pc:docMk/>
          <pc:sldMk cId="3021891092" sldId="271"/>
        </pc:sldMkLst>
        <pc:spChg chg="mod ord">
          <ac:chgData name="RAFAEL CONTE MARODIN" userId="S::rafa7526@itaipu.gov.br::2337d726-337d-40f6-bfac-8449e759f0fa" providerId="AD" clId="Web-{10727008-E4DC-4991-AC58-50B9FEB296F3}" dt="2023-02-07T17:28:56.850" v="3"/>
          <ac:spMkLst>
            <pc:docMk/>
            <pc:sldMk cId="3021891092" sldId="271"/>
            <ac:spMk id="2" creationId="{D82E1B74-F233-4162-8EA6-07A3F31530F8}"/>
          </ac:spMkLst>
        </pc:spChg>
        <pc:spChg chg="mod ord">
          <ac:chgData name="RAFAEL CONTE MARODIN" userId="S::rafa7526@itaipu.gov.br::2337d726-337d-40f6-bfac-8449e759f0fa" providerId="AD" clId="Web-{10727008-E4DC-4991-AC58-50B9FEB296F3}" dt="2023-02-07T17:28:56.850" v="3"/>
          <ac:spMkLst>
            <pc:docMk/>
            <pc:sldMk cId="3021891092" sldId="271"/>
            <ac:spMk id="3" creationId="{246F695F-78B4-4EFC-B14B-EEA505AF9295}"/>
          </ac:spMkLst>
        </pc:spChg>
      </pc:sldChg>
      <pc:sldChg chg="modSp mod modClrScheme chgLayout">
        <pc:chgData name="RAFAEL CONTE MARODIN" userId="S::rafa7526@itaipu.gov.br::2337d726-337d-40f6-bfac-8449e759f0fa" providerId="AD" clId="Web-{10727008-E4DC-4991-AC58-50B9FEB296F3}" dt="2023-02-07T17:28:56.850" v="3"/>
        <pc:sldMkLst>
          <pc:docMk/>
          <pc:sldMk cId="1571923154" sldId="272"/>
        </pc:sldMkLst>
        <pc:spChg chg="mod ord">
          <ac:chgData name="RAFAEL CONTE MARODIN" userId="S::rafa7526@itaipu.gov.br::2337d726-337d-40f6-bfac-8449e759f0fa" providerId="AD" clId="Web-{10727008-E4DC-4991-AC58-50B9FEB296F3}" dt="2023-02-07T17:28:56.850" v="3"/>
          <ac:spMkLst>
            <pc:docMk/>
            <pc:sldMk cId="1571923154" sldId="272"/>
            <ac:spMk id="2" creationId="{D82E1B74-F233-4162-8EA6-07A3F31530F8}"/>
          </ac:spMkLst>
        </pc:spChg>
        <pc:spChg chg="mod ord">
          <ac:chgData name="RAFAEL CONTE MARODIN" userId="S::rafa7526@itaipu.gov.br::2337d726-337d-40f6-bfac-8449e759f0fa" providerId="AD" clId="Web-{10727008-E4DC-4991-AC58-50B9FEB296F3}" dt="2023-02-07T17:28:56.850" v="3"/>
          <ac:spMkLst>
            <pc:docMk/>
            <pc:sldMk cId="1571923154" sldId="272"/>
            <ac:spMk id="3" creationId="{246F695F-78B4-4EFC-B14B-EEA505AF9295}"/>
          </ac:spMkLst>
        </pc:spChg>
      </pc:sldChg>
      <pc:sldChg chg="modSp mod modClrScheme chgLayout">
        <pc:chgData name="RAFAEL CONTE MARODIN" userId="S::rafa7526@itaipu.gov.br::2337d726-337d-40f6-bfac-8449e759f0fa" providerId="AD" clId="Web-{10727008-E4DC-4991-AC58-50B9FEB296F3}" dt="2023-02-07T17:28:56.850" v="3"/>
        <pc:sldMkLst>
          <pc:docMk/>
          <pc:sldMk cId="2401987272" sldId="273"/>
        </pc:sldMkLst>
        <pc:spChg chg="mod ord">
          <ac:chgData name="RAFAEL CONTE MARODIN" userId="S::rafa7526@itaipu.gov.br::2337d726-337d-40f6-bfac-8449e759f0fa" providerId="AD" clId="Web-{10727008-E4DC-4991-AC58-50B9FEB296F3}" dt="2023-02-07T17:28:56.850" v="3"/>
          <ac:spMkLst>
            <pc:docMk/>
            <pc:sldMk cId="2401987272" sldId="273"/>
            <ac:spMk id="2" creationId="{6BBC0BAA-895D-6962-435B-DA8C8794D9FF}"/>
          </ac:spMkLst>
        </pc:spChg>
        <pc:spChg chg="mod ord">
          <ac:chgData name="RAFAEL CONTE MARODIN" userId="S::rafa7526@itaipu.gov.br::2337d726-337d-40f6-bfac-8449e759f0fa" providerId="AD" clId="Web-{10727008-E4DC-4991-AC58-50B9FEB296F3}" dt="2023-02-07T17:28:56.850" v="3"/>
          <ac:spMkLst>
            <pc:docMk/>
            <pc:sldMk cId="2401987272" sldId="273"/>
            <ac:spMk id="3" creationId="{BA103605-454E-CEE6-CFC5-615A296D3128}"/>
          </ac:spMkLst>
        </pc:spChg>
      </pc:sldChg>
      <pc:sldChg chg="modSp mod modClrScheme chgLayout">
        <pc:chgData name="RAFAEL CONTE MARODIN" userId="S::rafa7526@itaipu.gov.br::2337d726-337d-40f6-bfac-8449e759f0fa" providerId="AD" clId="Web-{10727008-E4DC-4991-AC58-50B9FEB296F3}" dt="2023-02-07T17:28:56.850" v="3"/>
        <pc:sldMkLst>
          <pc:docMk/>
          <pc:sldMk cId="2452315104" sldId="274"/>
        </pc:sldMkLst>
        <pc:spChg chg="mod ord">
          <ac:chgData name="RAFAEL CONTE MARODIN" userId="S::rafa7526@itaipu.gov.br::2337d726-337d-40f6-bfac-8449e759f0fa" providerId="AD" clId="Web-{10727008-E4DC-4991-AC58-50B9FEB296F3}" dt="2023-02-07T17:28:56.850" v="3"/>
          <ac:spMkLst>
            <pc:docMk/>
            <pc:sldMk cId="2452315104" sldId="274"/>
            <ac:spMk id="2" creationId="{DA62EA5C-85D5-4807-ABC3-AC82AED3A45B}"/>
          </ac:spMkLst>
        </pc:spChg>
        <pc:spChg chg="mod ord">
          <ac:chgData name="RAFAEL CONTE MARODIN" userId="S::rafa7526@itaipu.gov.br::2337d726-337d-40f6-bfac-8449e759f0fa" providerId="AD" clId="Web-{10727008-E4DC-4991-AC58-50B9FEB296F3}" dt="2023-02-07T17:28:56.850" v="3"/>
          <ac:spMkLst>
            <pc:docMk/>
            <pc:sldMk cId="2452315104" sldId="274"/>
            <ac:spMk id="3" creationId="{B1DC65C5-42A7-4428-9EAD-137F80F61516}"/>
          </ac:spMkLst>
        </pc:spChg>
      </pc:sldChg>
      <pc:sldChg chg="modSp mod modClrScheme chgLayout">
        <pc:chgData name="RAFAEL CONTE MARODIN" userId="S::rafa7526@itaipu.gov.br::2337d726-337d-40f6-bfac-8449e759f0fa" providerId="AD" clId="Web-{10727008-E4DC-4991-AC58-50B9FEB296F3}" dt="2023-02-07T17:28:56.850" v="3"/>
        <pc:sldMkLst>
          <pc:docMk/>
          <pc:sldMk cId="4075195570" sldId="275"/>
        </pc:sldMkLst>
        <pc:spChg chg="mod ord">
          <ac:chgData name="RAFAEL CONTE MARODIN" userId="S::rafa7526@itaipu.gov.br::2337d726-337d-40f6-bfac-8449e759f0fa" providerId="AD" clId="Web-{10727008-E4DC-4991-AC58-50B9FEB296F3}" dt="2023-02-07T17:28:56.850" v="3"/>
          <ac:spMkLst>
            <pc:docMk/>
            <pc:sldMk cId="4075195570" sldId="275"/>
            <ac:spMk id="2" creationId="{21802C73-6206-4271-BDAA-B113793C68E2}"/>
          </ac:spMkLst>
        </pc:spChg>
        <pc:spChg chg="mod ord">
          <ac:chgData name="RAFAEL CONTE MARODIN" userId="S::rafa7526@itaipu.gov.br::2337d726-337d-40f6-bfac-8449e759f0fa" providerId="AD" clId="Web-{10727008-E4DC-4991-AC58-50B9FEB296F3}" dt="2023-02-07T17:28:56.850" v="3"/>
          <ac:spMkLst>
            <pc:docMk/>
            <pc:sldMk cId="4075195570" sldId="275"/>
            <ac:spMk id="3" creationId="{774DC732-6AC5-48CD-880F-F9FF101CF0CB}"/>
          </ac:spMkLst>
        </pc:spChg>
      </pc:sldChg>
      <pc:sldMasterChg chg="add del addSldLayout delSldLayout">
        <pc:chgData name="RAFAEL CONTE MARODIN" userId="S::rafa7526@itaipu.gov.br::2337d726-337d-40f6-bfac-8449e759f0fa" providerId="AD" clId="Web-{10727008-E4DC-4991-AC58-50B9FEB296F3}" dt="2023-02-07T17:28:56.850" v="3"/>
        <pc:sldMasterMkLst>
          <pc:docMk/>
          <pc:sldMasterMk cId="3447182998" sldId="2147483882"/>
        </pc:sldMasterMkLst>
        <pc:sldLayoutChg chg="add del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3447182998" sldId="2147483882"/>
            <pc:sldLayoutMk cId="192608298" sldId="2147483883"/>
          </pc:sldLayoutMkLst>
        </pc:sldLayoutChg>
        <pc:sldLayoutChg chg="add del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3447182998" sldId="2147483882"/>
            <pc:sldLayoutMk cId="1393068443" sldId="2147483884"/>
          </pc:sldLayoutMkLst>
        </pc:sldLayoutChg>
        <pc:sldLayoutChg chg="add del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3447182998" sldId="2147483882"/>
            <pc:sldLayoutMk cId="4253009052" sldId="2147483885"/>
          </pc:sldLayoutMkLst>
        </pc:sldLayoutChg>
        <pc:sldLayoutChg chg="add del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3447182998" sldId="2147483882"/>
            <pc:sldLayoutMk cId="724803483" sldId="2147483886"/>
          </pc:sldLayoutMkLst>
        </pc:sldLayoutChg>
        <pc:sldLayoutChg chg="add del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3447182998" sldId="2147483882"/>
            <pc:sldLayoutMk cId="2158710099" sldId="2147483887"/>
          </pc:sldLayoutMkLst>
        </pc:sldLayoutChg>
        <pc:sldLayoutChg chg="add del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3447182998" sldId="2147483882"/>
            <pc:sldLayoutMk cId="2230251830" sldId="2147483888"/>
          </pc:sldLayoutMkLst>
        </pc:sldLayoutChg>
        <pc:sldLayoutChg chg="add del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3447182998" sldId="2147483882"/>
            <pc:sldLayoutMk cId="823161606" sldId="2147483889"/>
          </pc:sldLayoutMkLst>
        </pc:sldLayoutChg>
        <pc:sldLayoutChg chg="add del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3447182998" sldId="2147483882"/>
            <pc:sldLayoutMk cId="2304179935" sldId="2147483890"/>
          </pc:sldLayoutMkLst>
        </pc:sldLayoutChg>
        <pc:sldLayoutChg chg="add del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3447182998" sldId="2147483882"/>
            <pc:sldLayoutMk cId="3484034178" sldId="2147483891"/>
          </pc:sldLayoutMkLst>
        </pc:sldLayoutChg>
        <pc:sldLayoutChg chg="add del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3447182998" sldId="2147483882"/>
            <pc:sldLayoutMk cId="4173658128" sldId="2147483892"/>
          </pc:sldLayoutMkLst>
        </pc:sldLayoutChg>
        <pc:sldLayoutChg chg="add del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3447182998" sldId="2147483882"/>
            <pc:sldLayoutMk cId="608131945" sldId="2147483893"/>
          </pc:sldLayoutMkLst>
        </pc:sldLayoutChg>
        <pc:sldLayoutChg chg="add del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3447182998" sldId="2147483882"/>
            <pc:sldLayoutMk cId="2099788266" sldId="2147483894"/>
          </pc:sldLayoutMkLst>
        </pc:sldLayoutChg>
        <pc:sldLayoutChg chg="add del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3447182998" sldId="2147483882"/>
            <pc:sldLayoutMk cId="1350693371" sldId="2147483895"/>
          </pc:sldLayoutMkLst>
        </pc:sldLayoutChg>
        <pc:sldLayoutChg chg="add del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3447182998" sldId="2147483882"/>
            <pc:sldLayoutMk cId="2336342977" sldId="2147483896"/>
          </pc:sldLayoutMkLst>
        </pc:sldLayoutChg>
        <pc:sldLayoutChg chg="add del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3447182998" sldId="2147483882"/>
            <pc:sldLayoutMk cId="3832609288" sldId="2147483897"/>
          </pc:sldLayoutMkLst>
        </pc:sldLayoutChg>
        <pc:sldLayoutChg chg="add del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3447182998" sldId="2147483882"/>
            <pc:sldLayoutMk cId="4292745058" sldId="2147483898"/>
          </pc:sldLayoutMkLst>
        </pc:sldLayoutChg>
      </pc:sldMasterChg>
      <pc:sldMasterChg chg="add del addSldLayout delSldLayout modSldLayout">
        <pc:chgData name="RAFAEL CONTE MARODIN" userId="S::rafa7526@itaipu.gov.br::2337d726-337d-40f6-bfac-8449e759f0fa" providerId="AD" clId="Web-{10727008-E4DC-4991-AC58-50B9FEB296F3}" dt="2023-02-07T17:28:56.850" v="3"/>
        <pc:sldMasterMkLst>
          <pc:docMk/>
          <pc:sldMasterMk cId="588079226" sldId="2147483899"/>
        </pc:sldMasterMkLst>
        <pc:sldLayoutChg chg="add del mod replId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588079226" sldId="2147483899"/>
            <pc:sldLayoutMk cId="3523716503" sldId="2147483900"/>
          </pc:sldLayoutMkLst>
        </pc:sldLayoutChg>
        <pc:sldLayoutChg chg="add del mod replId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588079226" sldId="2147483899"/>
            <pc:sldLayoutMk cId="3082446401" sldId="2147483901"/>
          </pc:sldLayoutMkLst>
        </pc:sldLayoutChg>
        <pc:sldLayoutChg chg="add del mod replId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588079226" sldId="2147483899"/>
            <pc:sldLayoutMk cId="2753840673" sldId="2147483902"/>
          </pc:sldLayoutMkLst>
        </pc:sldLayoutChg>
        <pc:sldLayoutChg chg="add del mod replId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588079226" sldId="2147483899"/>
            <pc:sldLayoutMk cId="3267023896" sldId="2147483903"/>
          </pc:sldLayoutMkLst>
        </pc:sldLayoutChg>
        <pc:sldLayoutChg chg="add del mod replId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588079226" sldId="2147483899"/>
            <pc:sldLayoutMk cId="4029577740" sldId="2147483904"/>
          </pc:sldLayoutMkLst>
        </pc:sldLayoutChg>
        <pc:sldLayoutChg chg="add del mod replId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588079226" sldId="2147483899"/>
            <pc:sldLayoutMk cId="1965814408" sldId="2147483905"/>
          </pc:sldLayoutMkLst>
        </pc:sldLayoutChg>
        <pc:sldLayoutChg chg="add del mod replId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588079226" sldId="2147483899"/>
            <pc:sldLayoutMk cId="420091752" sldId="2147483906"/>
          </pc:sldLayoutMkLst>
        </pc:sldLayoutChg>
        <pc:sldLayoutChg chg="add del mod replId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588079226" sldId="2147483899"/>
            <pc:sldLayoutMk cId="204071830" sldId="2147483907"/>
          </pc:sldLayoutMkLst>
        </pc:sldLayoutChg>
        <pc:sldLayoutChg chg="add del mod replId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588079226" sldId="2147483899"/>
            <pc:sldLayoutMk cId="289160819" sldId="2147483908"/>
          </pc:sldLayoutMkLst>
        </pc:sldLayoutChg>
        <pc:sldLayoutChg chg="add del mod replId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588079226" sldId="2147483899"/>
            <pc:sldLayoutMk cId="1940742229" sldId="2147483909"/>
          </pc:sldLayoutMkLst>
        </pc:sldLayoutChg>
        <pc:sldLayoutChg chg="add del mod replId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588079226" sldId="2147483899"/>
            <pc:sldLayoutMk cId="3047229032" sldId="2147483910"/>
          </pc:sldLayoutMkLst>
        </pc:sldLayoutChg>
        <pc:sldLayoutChg chg="add del mod replId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588079226" sldId="2147483899"/>
            <pc:sldLayoutMk cId="4077489182" sldId="2147483911"/>
          </pc:sldLayoutMkLst>
        </pc:sldLayoutChg>
        <pc:sldLayoutChg chg="add del mod replId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588079226" sldId="2147483899"/>
            <pc:sldLayoutMk cId="799034994" sldId="2147483912"/>
          </pc:sldLayoutMkLst>
        </pc:sldLayoutChg>
        <pc:sldLayoutChg chg="add del mod replId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588079226" sldId="2147483899"/>
            <pc:sldLayoutMk cId="1295649549" sldId="2147483913"/>
          </pc:sldLayoutMkLst>
        </pc:sldLayoutChg>
        <pc:sldLayoutChg chg="add del mod replId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588079226" sldId="2147483899"/>
            <pc:sldLayoutMk cId="2345669110" sldId="2147483914"/>
          </pc:sldLayoutMkLst>
        </pc:sldLayoutChg>
        <pc:sldLayoutChg chg="add del mod replId">
          <pc:chgData name="RAFAEL CONTE MARODIN" userId="S::rafa7526@itaipu.gov.br::2337d726-337d-40f6-bfac-8449e759f0fa" providerId="AD" clId="Web-{10727008-E4DC-4991-AC58-50B9FEB296F3}" dt="2023-02-07T17:28:56.850" v="3"/>
          <pc:sldLayoutMkLst>
            <pc:docMk/>
            <pc:sldMasterMk cId="588079226" sldId="2147483899"/>
            <pc:sldLayoutMk cId="1459672871" sldId="2147483915"/>
          </pc:sldLayoutMkLst>
        </pc:sldLayoutChg>
      </pc:sldMasterChg>
      <pc:sldMasterChg chg="add del addSldLayout delSldLayout modSldLayout">
        <pc:chgData name="RAFAEL CONTE MARODIN" userId="S::rafa7526@itaipu.gov.br::2337d726-337d-40f6-bfac-8449e759f0fa" providerId="AD" clId="Web-{10727008-E4DC-4991-AC58-50B9FEB296F3}" dt="2023-02-07T17:28:52.584" v="2"/>
        <pc:sldMasterMkLst>
          <pc:docMk/>
          <pc:sldMasterMk cId="1594417993" sldId="2147483916"/>
        </pc:sldMasterMkLst>
        <pc:sldLayoutChg chg="add del mod replId">
          <pc:chgData name="RAFAEL CONTE MARODIN" userId="S::rafa7526@itaipu.gov.br::2337d726-337d-40f6-bfac-8449e759f0fa" providerId="AD" clId="Web-{10727008-E4DC-4991-AC58-50B9FEB296F3}" dt="2023-02-07T17:28:52.584" v="2"/>
          <pc:sldLayoutMkLst>
            <pc:docMk/>
            <pc:sldMasterMk cId="1594417993" sldId="2147483916"/>
            <pc:sldLayoutMk cId="2787961911" sldId="2147483917"/>
          </pc:sldLayoutMkLst>
        </pc:sldLayoutChg>
        <pc:sldLayoutChg chg="add del mod replId">
          <pc:chgData name="RAFAEL CONTE MARODIN" userId="S::rafa7526@itaipu.gov.br::2337d726-337d-40f6-bfac-8449e759f0fa" providerId="AD" clId="Web-{10727008-E4DC-4991-AC58-50B9FEB296F3}" dt="2023-02-07T17:28:52.584" v="2"/>
          <pc:sldLayoutMkLst>
            <pc:docMk/>
            <pc:sldMasterMk cId="1594417993" sldId="2147483916"/>
            <pc:sldLayoutMk cId="2527715825" sldId="2147483918"/>
          </pc:sldLayoutMkLst>
        </pc:sldLayoutChg>
        <pc:sldLayoutChg chg="add del mod replId">
          <pc:chgData name="RAFAEL CONTE MARODIN" userId="S::rafa7526@itaipu.gov.br::2337d726-337d-40f6-bfac-8449e759f0fa" providerId="AD" clId="Web-{10727008-E4DC-4991-AC58-50B9FEB296F3}" dt="2023-02-07T17:28:52.584" v="2"/>
          <pc:sldLayoutMkLst>
            <pc:docMk/>
            <pc:sldMasterMk cId="1594417993" sldId="2147483916"/>
            <pc:sldLayoutMk cId="3844812876" sldId="2147483919"/>
          </pc:sldLayoutMkLst>
        </pc:sldLayoutChg>
        <pc:sldLayoutChg chg="add del mod replId">
          <pc:chgData name="RAFAEL CONTE MARODIN" userId="S::rafa7526@itaipu.gov.br::2337d726-337d-40f6-bfac-8449e759f0fa" providerId="AD" clId="Web-{10727008-E4DC-4991-AC58-50B9FEB296F3}" dt="2023-02-07T17:28:52.584" v="2"/>
          <pc:sldLayoutMkLst>
            <pc:docMk/>
            <pc:sldMasterMk cId="1594417993" sldId="2147483916"/>
            <pc:sldLayoutMk cId="239754757" sldId="2147483920"/>
          </pc:sldLayoutMkLst>
        </pc:sldLayoutChg>
        <pc:sldLayoutChg chg="add del mod replId">
          <pc:chgData name="RAFAEL CONTE MARODIN" userId="S::rafa7526@itaipu.gov.br::2337d726-337d-40f6-bfac-8449e759f0fa" providerId="AD" clId="Web-{10727008-E4DC-4991-AC58-50B9FEB296F3}" dt="2023-02-07T17:28:52.584" v="2"/>
          <pc:sldLayoutMkLst>
            <pc:docMk/>
            <pc:sldMasterMk cId="1594417993" sldId="2147483916"/>
            <pc:sldLayoutMk cId="2900357793" sldId="2147483921"/>
          </pc:sldLayoutMkLst>
        </pc:sldLayoutChg>
        <pc:sldLayoutChg chg="add del mod replId">
          <pc:chgData name="RAFAEL CONTE MARODIN" userId="S::rafa7526@itaipu.gov.br::2337d726-337d-40f6-bfac-8449e759f0fa" providerId="AD" clId="Web-{10727008-E4DC-4991-AC58-50B9FEB296F3}" dt="2023-02-07T17:28:52.584" v="2"/>
          <pc:sldLayoutMkLst>
            <pc:docMk/>
            <pc:sldMasterMk cId="1594417993" sldId="2147483916"/>
            <pc:sldLayoutMk cId="3241717146" sldId="2147483922"/>
          </pc:sldLayoutMkLst>
        </pc:sldLayoutChg>
        <pc:sldLayoutChg chg="add del mod replId">
          <pc:chgData name="RAFAEL CONTE MARODIN" userId="S::rafa7526@itaipu.gov.br::2337d726-337d-40f6-bfac-8449e759f0fa" providerId="AD" clId="Web-{10727008-E4DC-4991-AC58-50B9FEB296F3}" dt="2023-02-07T17:28:52.584" v="2"/>
          <pc:sldLayoutMkLst>
            <pc:docMk/>
            <pc:sldMasterMk cId="1594417993" sldId="2147483916"/>
            <pc:sldLayoutMk cId="1939833414" sldId="2147483923"/>
          </pc:sldLayoutMkLst>
        </pc:sldLayoutChg>
        <pc:sldLayoutChg chg="add del mod replId">
          <pc:chgData name="RAFAEL CONTE MARODIN" userId="S::rafa7526@itaipu.gov.br::2337d726-337d-40f6-bfac-8449e759f0fa" providerId="AD" clId="Web-{10727008-E4DC-4991-AC58-50B9FEB296F3}" dt="2023-02-07T17:28:52.584" v="2"/>
          <pc:sldLayoutMkLst>
            <pc:docMk/>
            <pc:sldMasterMk cId="1594417993" sldId="2147483916"/>
            <pc:sldLayoutMk cId="77048216" sldId="2147483924"/>
          </pc:sldLayoutMkLst>
        </pc:sldLayoutChg>
        <pc:sldLayoutChg chg="add del mod replId">
          <pc:chgData name="RAFAEL CONTE MARODIN" userId="S::rafa7526@itaipu.gov.br::2337d726-337d-40f6-bfac-8449e759f0fa" providerId="AD" clId="Web-{10727008-E4DC-4991-AC58-50B9FEB296F3}" dt="2023-02-07T17:28:52.584" v="2"/>
          <pc:sldLayoutMkLst>
            <pc:docMk/>
            <pc:sldMasterMk cId="1594417993" sldId="2147483916"/>
            <pc:sldLayoutMk cId="3480593690" sldId="2147483925"/>
          </pc:sldLayoutMkLst>
        </pc:sldLayoutChg>
        <pc:sldLayoutChg chg="add del mod replId">
          <pc:chgData name="RAFAEL CONTE MARODIN" userId="S::rafa7526@itaipu.gov.br::2337d726-337d-40f6-bfac-8449e759f0fa" providerId="AD" clId="Web-{10727008-E4DC-4991-AC58-50B9FEB296F3}" dt="2023-02-07T17:28:52.584" v="2"/>
          <pc:sldLayoutMkLst>
            <pc:docMk/>
            <pc:sldMasterMk cId="1594417993" sldId="2147483916"/>
            <pc:sldLayoutMk cId="2696573492" sldId="2147483926"/>
          </pc:sldLayoutMkLst>
        </pc:sldLayoutChg>
        <pc:sldLayoutChg chg="add del mod replId">
          <pc:chgData name="RAFAEL CONTE MARODIN" userId="S::rafa7526@itaipu.gov.br::2337d726-337d-40f6-bfac-8449e759f0fa" providerId="AD" clId="Web-{10727008-E4DC-4991-AC58-50B9FEB296F3}" dt="2023-02-07T17:28:52.584" v="2"/>
          <pc:sldLayoutMkLst>
            <pc:docMk/>
            <pc:sldMasterMk cId="1594417993" sldId="2147483916"/>
            <pc:sldLayoutMk cId="2228949680" sldId="2147483927"/>
          </pc:sldLayoutMkLst>
        </pc:sldLayoutChg>
        <pc:sldLayoutChg chg="add del mod replId">
          <pc:chgData name="RAFAEL CONTE MARODIN" userId="S::rafa7526@itaipu.gov.br::2337d726-337d-40f6-bfac-8449e759f0fa" providerId="AD" clId="Web-{10727008-E4DC-4991-AC58-50B9FEB296F3}" dt="2023-02-07T17:28:52.584" v="2"/>
          <pc:sldLayoutMkLst>
            <pc:docMk/>
            <pc:sldMasterMk cId="1594417993" sldId="2147483916"/>
            <pc:sldLayoutMk cId="3984442889" sldId="2147483928"/>
          </pc:sldLayoutMkLst>
        </pc:sldLayoutChg>
        <pc:sldLayoutChg chg="add del mod replId">
          <pc:chgData name="RAFAEL CONTE MARODIN" userId="S::rafa7526@itaipu.gov.br::2337d726-337d-40f6-bfac-8449e759f0fa" providerId="AD" clId="Web-{10727008-E4DC-4991-AC58-50B9FEB296F3}" dt="2023-02-07T17:28:52.584" v="2"/>
          <pc:sldLayoutMkLst>
            <pc:docMk/>
            <pc:sldMasterMk cId="1594417993" sldId="2147483916"/>
            <pc:sldLayoutMk cId="1753211515" sldId="2147483929"/>
          </pc:sldLayoutMkLst>
        </pc:sldLayoutChg>
        <pc:sldLayoutChg chg="add del mod replId">
          <pc:chgData name="RAFAEL CONTE MARODIN" userId="S::rafa7526@itaipu.gov.br::2337d726-337d-40f6-bfac-8449e759f0fa" providerId="AD" clId="Web-{10727008-E4DC-4991-AC58-50B9FEB296F3}" dt="2023-02-07T17:28:52.584" v="2"/>
          <pc:sldLayoutMkLst>
            <pc:docMk/>
            <pc:sldMasterMk cId="1594417993" sldId="2147483916"/>
            <pc:sldLayoutMk cId="2692406747" sldId="2147483930"/>
          </pc:sldLayoutMkLst>
        </pc:sldLayoutChg>
        <pc:sldLayoutChg chg="add del mod replId">
          <pc:chgData name="RAFAEL CONTE MARODIN" userId="S::rafa7526@itaipu.gov.br::2337d726-337d-40f6-bfac-8449e759f0fa" providerId="AD" clId="Web-{10727008-E4DC-4991-AC58-50B9FEB296F3}" dt="2023-02-07T17:28:52.584" v="2"/>
          <pc:sldLayoutMkLst>
            <pc:docMk/>
            <pc:sldMasterMk cId="1594417993" sldId="2147483916"/>
            <pc:sldLayoutMk cId="3177865268" sldId="2147483931"/>
          </pc:sldLayoutMkLst>
        </pc:sldLayoutChg>
        <pc:sldLayoutChg chg="add del mod replId">
          <pc:chgData name="RAFAEL CONTE MARODIN" userId="S::rafa7526@itaipu.gov.br::2337d726-337d-40f6-bfac-8449e759f0fa" providerId="AD" clId="Web-{10727008-E4DC-4991-AC58-50B9FEB296F3}" dt="2023-02-07T17:28:52.584" v="2"/>
          <pc:sldLayoutMkLst>
            <pc:docMk/>
            <pc:sldMasterMk cId="1594417993" sldId="2147483916"/>
            <pc:sldLayoutMk cId="2714427046" sldId="2147483932"/>
          </pc:sldLayoutMkLst>
        </pc:sldLayoutChg>
      </pc:sldMasterChg>
    </pc:docChg>
  </pc:docChgLst>
  <pc:docChgLst>
    <pc:chgData name="RAFAEL CONTE MARODIN" userId="S::rafa7526@itaipu.gov.br::2337d726-337d-40f6-bfac-8449e759f0fa" providerId="AD" clId="Web-{19326ABB-64C6-3C5E-D503-36C94F9D0FF2}"/>
    <pc:docChg chg="addSld delSld modSld">
      <pc:chgData name="RAFAEL CONTE MARODIN" userId="S::rafa7526@itaipu.gov.br::2337d726-337d-40f6-bfac-8449e759f0fa" providerId="AD" clId="Web-{19326ABB-64C6-3C5E-D503-36C94F9D0FF2}" dt="2023-02-17T18:17:16.653" v="350"/>
      <pc:docMkLst>
        <pc:docMk/>
      </pc:docMkLst>
      <pc:sldChg chg="addSp delSp modSp">
        <pc:chgData name="RAFAEL CONTE MARODIN" userId="S::rafa7526@itaipu.gov.br::2337d726-337d-40f6-bfac-8449e759f0fa" providerId="AD" clId="Web-{19326ABB-64C6-3C5E-D503-36C94F9D0FF2}" dt="2023-02-17T18:17:16.653" v="350"/>
        <pc:sldMkLst>
          <pc:docMk/>
          <pc:sldMk cId="1805888572" sldId="259"/>
        </pc:sldMkLst>
        <pc:picChg chg="add mod modCrop">
          <ac:chgData name="RAFAEL CONTE MARODIN" userId="S::rafa7526@itaipu.gov.br::2337d726-337d-40f6-bfac-8449e759f0fa" providerId="AD" clId="Web-{19326ABB-64C6-3C5E-D503-36C94F9D0FF2}" dt="2023-02-17T18:17:14.403" v="349" actId="14100"/>
          <ac:picMkLst>
            <pc:docMk/>
            <pc:sldMk cId="1805888572" sldId="259"/>
            <ac:picMk id="4" creationId="{A51C8A85-1769-B4E0-0D5D-58AB6D3E8685}"/>
          </ac:picMkLst>
        </pc:picChg>
        <pc:picChg chg="del">
          <ac:chgData name="RAFAEL CONTE MARODIN" userId="S::rafa7526@itaipu.gov.br::2337d726-337d-40f6-bfac-8449e759f0fa" providerId="AD" clId="Web-{19326ABB-64C6-3C5E-D503-36C94F9D0FF2}" dt="2023-02-17T18:17:16.653" v="350"/>
          <ac:picMkLst>
            <pc:docMk/>
            <pc:sldMk cId="1805888572" sldId="259"/>
            <ac:picMk id="8" creationId="{584C4148-1DD5-45D9-A7C5-A6AFB538C4A0}"/>
          </ac:picMkLst>
        </pc:picChg>
      </pc:sldChg>
      <pc:sldChg chg="addSp delSp modSp">
        <pc:chgData name="RAFAEL CONTE MARODIN" userId="S::rafa7526@itaipu.gov.br::2337d726-337d-40f6-bfac-8449e759f0fa" providerId="AD" clId="Web-{19326ABB-64C6-3C5E-D503-36C94F9D0FF2}" dt="2023-02-17T16:54:01.663" v="219" actId="1076"/>
        <pc:sldMkLst>
          <pc:docMk/>
          <pc:sldMk cId="1966537295" sldId="265"/>
        </pc:sldMkLst>
        <pc:spChg chg="mod">
          <ac:chgData name="RAFAEL CONTE MARODIN" userId="S::rafa7526@itaipu.gov.br::2337d726-337d-40f6-bfac-8449e759f0fa" providerId="AD" clId="Web-{19326ABB-64C6-3C5E-D503-36C94F9D0FF2}" dt="2023-02-17T16:54:01.632" v="218" actId="1076"/>
          <ac:spMkLst>
            <pc:docMk/>
            <pc:sldMk cId="1966537295" sldId="265"/>
            <ac:spMk id="3" creationId="{246F695F-78B4-4EFC-B14B-EEA505AF9295}"/>
          </ac:spMkLst>
        </pc:spChg>
        <pc:spChg chg="mod">
          <ac:chgData name="RAFAEL CONTE MARODIN" userId="S::rafa7526@itaipu.gov.br::2337d726-337d-40f6-bfac-8449e759f0fa" providerId="AD" clId="Web-{19326ABB-64C6-3C5E-D503-36C94F9D0FF2}" dt="2023-02-17T16:54:01.663" v="219" actId="1076"/>
          <ac:spMkLst>
            <pc:docMk/>
            <pc:sldMk cId="1966537295" sldId="265"/>
            <ac:spMk id="9" creationId="{699C0EBB-514B-4802-909D-F9EC04979C51}"/>
          </ac:spMkLst>
        </pc:spChg>
        <pc:picChg chg="add del mod ord">
          <ac:chgData name="RAFAEL CONTE MARODIN" userId="S::rafa7526@itaipu.gov.br::2337d726-337d-40f6-bfac-8449e759f0fa" providerId="AD" clId="Web-{19326ABB-64C6-3C5E-D503-36C94F9D0FF2}" dt="2023-02-17T16:51:51.051" v="192"/>
          <ac:picMkLst>
            <pc:docMk/>
            <pc:sldMk cId="1966537295" sldId="265"/>
            <ac:picMk id="4" creationId="{0BB8B157-6244-73E7-331D-20B26FDDBB24}"/>
          </ac:picMkLst>
        </pc:picChg>
        <pc:picChg chg="del">
          <ac:chgData name="RAFAEL CONTE MARODIN" userId="S::rafa7526@itaipu.gov.br::2337d726-337d-40f6-bfac-8449e759f0fa" providerId="AD" clId="Web-{19326ABB-64C6-3C5E-D503-36C94F9D0FF2}" dt="2023-02-17T16:51:15.784" v="186"/>
          <ac:picMkLst>
            <pc:docMk/>
            <pc:sldMk cId="1966537295" sldId="265"/>
            <ac:picMk id="5" creationId="{DD04DF64-91B5-41B2-8FB4-8819C241819D}"/>
          </ac:picMkLst>
        </pc:picChg>
        <pc:picChg chg="add mod ord modCrop">
          <ac:chgData name="RAFAEL CONTE MARODIN" userId="S::rafa7526@itaipu.gov.br::2337d726-337d-40f6-bfac-8449e759f0fa" providerId="AD" clId="Web-{19326ABB-64C6-3C5E-D503-36C94F9D0FF2}" dt="2023-02-17T16:54:01.616" v="217" actId="1076"/>
          <ac:picMkLst>
            <pc:docMk/>
            <pc:sldMk cId="1966537295" sldId="265"/>
            <ac:picMk id="6" creationId="{B949CF1C-F245-2E48-1D7D-0FFFE3FCED9D}"/>
          </ac:picMkLst>
        </pc:picChg>
        <pc:picChg chg="del mod">
          <ac:chgData name="RAFAEL CONTE MARODIN" userId="S::rafa7526@itaipu.gov.br::2337d726-337d-40f6-bfac-8449e759f0fa" providerId="AD" clId="Web-{19326ABB-64C6-3C5E-D503-36C94F9D0FF2}" dt="2023-02-17T16:53:13.303" v="211"/>
          <ac:picMkLst>
            <pc:docMk/>
            <pc:sldMk cId="1966537295" sldId="265"/>
            <ac:picMk id="7" creationId="{CDDAB24A-2284-4CEC-9DFC-F61ABAC45550}"/>
          </ac:picMkLst>
        </pc:picChg>
        <pc:picChg chg="add mod ord">
          <ac:chgData name="RAFAEL CONTE MARODIN" userId="S::rafa7526@itaipu.gov.br::2337d726-337d-40f6-bfac-8449e759f0fa" providerId="AD" clId="Web-{19326ABB-64C6-3C5E-D503-36C94F9D0FF2}" dt="2023-02-17T16:54:01.601" v="216" actId="1076"/>
          <ac:picMkLst>
            <pc:docMk/>
            <pc:sldMk cId="1966537295" sldId="265"/>
            <ac:picMk id="8" creationId="{75F2308E-B352-A7DB-7BD3-9BFAB70BC3AB}"/>
          </ac:picMkLst>
        </pc:picChg>
      </pc:sldChg>
      <pc:sldChg chg="addSp delSp modSp">
        <pc:chgData name="RAFAEL CONTE MARODIN" userId="S::rafa7526@itaipu.gov.br::2337d726-337d-40f6-bfac-8449e759f0fa" providerId="AD" clId="Web-{19326ABB-64C6-3C5E-D503-36C94F9D0FF2}" dt="2023-02-17T16:56:15.025" v="267" actId="1076"/>
        <pc:sldMkLst>
          <pc:docMk/>
          <pc:sldMk cId="2063931191" sldId="266"/>
        </pc:sldMkLst>
        <pc:spChg chg="del mod">
          <ac:chgData name="RAFAEL CONTE MARODIN" userId="S::rafa7526@itaipu.gov.br::2337d726-337d-40f6-bfac-8449e759f0fa" providerId="AD" clId="Web-{19326ABB-64C6-3C5E-D503-36C94F9D0FF2}" dt="2023-02-17T16:55:07.336" v="226"/>
          <ac:spMkLst>
            <pc:docMk/>
            <pc:sldMk cId="2063931191" sldId="266"/>
            <ac:spMk id="3" creationId="{246F695F-78B4-4EFC-B14B-EEA505AF9295}"/>
          </ac:spMkLst>
        </pc:spChg>
        <pc:spChg chg="add del mod">
          <ac:chgData name="RAFAEL CONTE MARODIN" userId="S::rafa7526@itaipu.gov.br::2337d726-337d-40f6-bfac-8449e759f0fa" providerId="AD" clId="Web-{19326ABB-64C6-3C5E-D503-36C94F9D0FF2}" dt="2023-02-17T16:55:10.665" v="227"/>
          <ac:spMkLst>
            <pc:docMk/>
            <pc:sldMk cId="2063931191" sldId="266"/>
            <ac:spMk id="7" creationId="{265F5B5F-CCA8-E0BC-E221-41497738AD1E}"/>
          </ac:spMkLst>
        </pc:spChg>
        <pc:spChg chg="add mod">
          <ac:chgData name="RAFAEL CONTE MARODIN" userId="S::rafa7526@itaipu.gov.br::2337d726-337d-40f6-bfac-8449e759f0fa" providerId="AD" clId="Web-{19326ABB-64C6-3C5E-D503-36C94F9D0FF2}" dt="2023-02-17T16:56:15.025" v="266" actId="1076"/>
          <ac:spMkLst>
            <pc:docMk/>
            <pc:sldMk cId="2063931191" sldId="266"/>
            <ac:spMk id="8" creationId="{077A71D6-2108-389B-9D6B-2198FBA8B0BD}"/>
          </ac:spMkLst>
        </pc:spChg>
        <pc:spChg chg="mod">
          <ac:chgData name="RAFAEL CONTE MARODIN" userId="S::rafa7526@itaipu.gov.br::2337d726-337d-40f6-bfac-8449e759f0fa" providerId="AD" clId="Web-{19326ABB-64C6-3C5E-D503-36C94F9D0FF2}" dt="2023-02-17T16:56:14.994" v="264" actId="1076"/>
          <ac:spMkLst>
            <pc:docMk/>
            <pc:sldMk cId="2063931191" sldId="266"/>
            <ac:spMk id="10" creationId="{78C65A9F-056B-4D2F-BC62-41CCBF78D1C0}"/>
          </ac:spMkLst>
        </pc:spChg>
        <pc:picChg chg="mod">
          <ac:chgData name="RAFAEL CONTE MARODIN" userId="S::rafa7526@itaipu.gov.br::2337d726-337d-40f6-bfac-8449e759f0fa" providerId="AD" clId="Web-{19326ABB-64C6-3C5E-D503-36C94F9D0FF2}" dt="2023-02-17T16:56:15.010" v="265" actId="1076"/>
          <ac:picMkLst>
            <pc:docMk/>
            <pc:sldMk cId="2063931191" sldId="266"/>
            <ac:picMk id="4" creationId="{CC908265-8D24-2E0B-ED6F-C308B6F7C96B}"/>
          </ac:picMkLst>
        </pc:picChg>
        <pc:picChg chg="del mod">
          <ac:chgData name="RAFAEL CONTE MARODIN" userId="S::rafa7526@itaipu.gov.br::2337d726-337d-40f6-bfac-8449e759f0fa" providerId="AD" clId="Web-{19326ABB-64C6-3C5E-D503-36C94F9D0FF2}" dt="2023-02-17T16:55:07.258" v="225"/>
          <ac:picMkLst>
            <pc:docMk/>
            <pc:sldMk cId="2063931191" sldId="266"/>
            <ac:picMk id="6" creationId="{A38CCD39-D753-4F32-A6B6-62607DB58293}"/>
          </ac:picMkLst>
        </pc:picChg>
        <pc:picChg chg="add mod">
          <ac:chgData name="RAFAEL CONTE MARODIN" userId="S::rafa7526@itaipu.gov.br::2337d726-337d-40f6-bfac-8449e759f0fa" providerId="AD" clId="Web-{19326ABB-64C6-3C5E-D503-36C94F9D0FF2}" dt="2023-02-17T16:56:15.025" v="267" actId="1076"/>
          <ac:picMkLst>
            <pc:docMk/>
            <pc:sldMk cId="2063931191" sldId="266"/>
            <ac:picMk id="9" creationId="{11A2AA6C-A0AA-A3BE-9C1D-2428696E59D2}"/>
          </ac:picMkLst>
        </pc:picChg>
      </pc:sldChg>
      <pc:sldChg chg="addSp delSp modSp">
        <pc:chgData name="RAFAEL CONTE MARODIN" userId="S::rafa7526@itaipu.gov.br::2337d726-337d-40f6-bfac-8449e759f0fa" providerId="AD" clId="Web-{19326ABB-64C6-3C5E-D503-36C94F9D0FF2}" dt="2023-02-17T16:57:54.793" v="277" actId="14100"/>
        <pc:sldMkLst>
          <pc:docMk/>
          <pc:sldMk cId="694415722" sldId="267"/>
        </pc:sldMkLst>
        <pc:picChg chg="del">
          <ac:chgData name="RAFAEL CONTE MARODIN" userId="S::rafa7526@itaipu.gov.br::2337d726-337d-40f6-bfac-8449e759f0fa" providerId="AD" clId="Web-{19326ABB-64C6-3C5E-D503-36C94F9D0FF2}" dt="2023-02-17T16:57:15.011" v="271"/>
          <ac:picMkLst>
            <pc:docMk/>
            <pc:sldMk cId="694415722" sldId="267"/>
            <ac:picMk id="4" creationId="{C2A441FE-E888-EB48-EFE8-1FC0CBC2ACB1}"/>
          </ac:picMkLst>
        </pc:picChg>
        <pc:picChg chg="del">
          <ac:chgData name="RAFAEL CONTE MARODIN" userId="S::rafa7526@itaipu.gov.br::2337d726-337d-40f6-bfac-8449e759f0fa" providerId="AD" clId="Web-{19326ABB-64C6-3C5E-D503-36C94F9D0FF2}" dt="2023-02-17T16:57:50.512" v="276"/>
          <ac:picMkLst>
            <pc:docMk/>
            <pc:sldMk cId="694415722" sldId="267"/>
            <ac:picMk id="5" creationId="{C322649F-5874-539A-EFA4-A8AE17A2974B}"/>
          </ac:picMkLst>
        </pc:picChg>
        <pc:picChg chg="add mod">
          <ac:chgData name="RAFAEL CONTE MARODIN" userId="S::rafa7526@itaipu.gov.br::2337d726-337d-40f6-bfac-8449e759f0fa" providerId="AD" clId="Web-{19326ABB-64C6-3C5E-D503-36C94F9D0FF2}" dt="2023-02-17T16:57:11.433" v="270" actId="14100"/>
          <ac:picMkLst>
            <pc:docMk/>
            <pc:sldMk cId="694415722" sldId="267"/>
            <ac:picMk id="6" creationId="{BCCA27D4-82DA-EA4C-11B4-5FCB3EC79990}"/>
          </ac:picMkLst>
        </pc:picChg>
        <pc:picChg chg="add mod">
          <ac:chgData name="RAFAEL CONTE MARODIN" userId="S::rafa7526@itaipu.gov.br::2337d726-337d-40f6-bfac-8449e759f0fa" providerId="AD" clId="Web-{19326ABB-64C6-3C5E-D503-36C94F9D0FF2}" dt="2023-02-17T16:57:54.793" v="277" actId="14100"/>
          <ac:picMkLst>
            <pc:docMk/>
            <pc:sldMk cId="694415722" sldId="267"/>
            <ac:picMk id="7" creationId="{AB12BD7F-DE05-3063-8BE5-706C719C84F0}"/>
          </ac:picMkLst>
        </pc:picChg>
      </pc:sldChg>
      <pc:sldChg chg="del">
        <pc:chgData name="RAFAEL CONTE MARODIN" userId="S::rafa7526@itaipu.gov.br::2337d726-337d-40f6-bfac-8449e759f0fa" providerId="AD" clId="Web-{19326ABB-64C6-3C5E-D503-36C94F9D0FF2}" dt="2023-02-17T17:01:35.080" v="278"/>
        <pc:sldMkLst>
          <pc:docMk/>
          <pc:sldMk cId="2875924209" sldId="269"/>
        </pc:sldMkLst>
      </pc:sldChg>
      <pc:sldChg chg="addSp delSp modSp">
        <pc:chgData name="RAFAEL CONTE MARODIN" userId="S::rafa7526@itaipu.gov.br::2337d726-337d-40f6-bfac-8449e759f0fa" providerId="AD" clId="Web-{19326ABB-64C6-3C5E-D503-36C94F9D0FF2}" dt="2023-02-17T17:03:42.489" v="313" actId="14100"/>
        <pc:sldMkLst>
          <pc:docMk/>
          <pc:sldMk cId="3021891092" sldId="271"/>
        </pc:sldMkLst>
        <pc:spChg chg="mod">
          <ac:chgData name="RAFAEL CONTE MARODIN" userId="S::rafa7526@itaipu.gov.br::2337d726-337d-40f6-bfac-8449e759f0fa" providerId="AD" clId="Web-{19326ABB-64C6-3C5E-D503-36C94F9D0FF2}" dt="2023-02-17T17:03:01.097" v="295" actId="1076"/>
          <ac:spMkLst>
            <pc:docMk/>
            <pc:sldMk cId="3021891092" sldId="271"/>
            <ac:spMk id="3" creationId="{246F695F-78B4-4EFC-B14B-EEA505AF9295}"/>
          </ac:spMkLst>
        </pc:spChg>
        <pc:spChg chg="mod">
          <ac:chgData name="RAFAEL CONTE MARODIN" userId="S::rafa7526@itaipu.gov.br::2337d726-337d-40f6-bfac-8449e759f0fa" providerId="AD" clId="Web-{19326ABB-64C6-3C5E-D503-36C94F9D0FF2}" dt="2023-02-17T17:03:01.128" v="298" actId="1076"/>
          <ac:spMkLst>
            <pc:docMk/>
            <pc:sldMk cId="3021891092" sldId="271"/>
            <ac:spMk id="5" creationId="{7505A881-FB82-49BF-9CAA-0A54F8C49D0B}"/>
          </ac:spMkLst>
        </pc:spChg>
        <pc:spChg chg="mod">
          <ac:chgData name="RAFAEL CONTE MARODIN" userId="S::rafa7526@itaipu.gov.br::2337d726-337d-40f6-bfac-8449e759f0fa" providerId="AD" clId="Web-{19326ABB-64C6-3C5E-D503-36C94F9D0FF2}" dt="2023-02-17T17:03:01.128" v="297" actId="1076"/>
          <ac:spMkLst>
            <pc:docMk/>
            <pc:sldMk cId="3021891092" sldId="271"/>
            <ac:spMk id="9" creationId="{BC8D220A-A317-15ED-FB6F-AFB40E760758}"/>
          </ac:spMkLst>
        </pc:spChg>
        <pc:spChg chg="mod">
          <ac:chgData name="RAFAEL CONTE MARODIN" userId="S::rafa7526@itaipu.gov.br::2337d726-337d-40f6-bfac-8449e759f0fa" providerId="AD" clId="Web-{19326ABB-64C6-3C5E-D503-36C94F9D0FF2}" dt="2023-02-17T17:03:18.269" v="306" actId="1076"/>
          <ac:spMkLst>
            <pc:docMk/>
            <pc:sldMk cId="3021891092" sldId="271"/>
            <ac:spMk id="13" creationId="{14130D45-FF4E-92C5-BF69-A43FE3A82A14}"/>
          </ac:spMkLst>
        </pc:spChg>
        <pc:spChg chg="mod">
          <ac:chgData name="RAFAEL CONTE MARODIN" userId="S::rafa7526@itaipu.gov.br::2337d726-337d-40f6-bfac-8449e759f0fa" providerId="AD" clId="Web-{19326ABB-64C6-3C5E-D503-36C94F9D0FF2}" dt="2023-02-17T17:03:18.285" v="308" actId="1076"/>
          <ac:spMkLst>
            <pc:docMk/>
            <pc:sldMk cId="3021891092" sldId="271"/>
            <ac:spMk id="15" creationId="{90B6A21E-CD04-064F-54B3-50A7C649849C}"/>
          </ac:spMkLst>
        </pc:spChg>
        <pc:picChg chg="add mod">
          <ac:chgData name="RAFAEL CONTE MARODIN" userId="S::rafa7526@itaipu.gov.br::2337d726-337d-40f6-bfac-8449e759f0fa" providerId="AD" clId="Web-{19326ABB-64C6-3C5E-D503-36C94F9D0FF2}" dt="2023-02-17T17:03:35.489" v="311" actId="14100"/>
          <ac:picMkLst>
            <pc:docMk/>
            <pc:sldMk cId="3021891092" sldId="271"/>
            <ac:picMk id="4" creationId="{6AC3076D-E11A-CD85-C994-25E33F719D85}"/>
          </ac:picMkLst>
        </pc:picChg>
        <pc:picChg chg="mod">
          <ac:chgData name="RAFAEL CONTE MARODIN" userId="S::rafa7526@itaipu.gov.br::2337d726-337d-40f6-bfac-8449e759f0fa" providerId="AD" clId="Web-{19326ABB-64C6-3C5E-D503-36C94F9D0FF2}" dt="2023-02-17T17:03:32.207" v="310" actId="14100"/>
          <ac:picMkLst>
            <pc:docMk/>
            <pc:sldMk cId="3021891092" sldId="271"/>
            <ac:picMk id="7" creationId="{7A1B8078-491C-8700-9599-C2FD20200139}"/>
          </ac:picMkLst>
        </pc:picChg>
        <pc:picChg chg="mod">
          <ac:chgData name="RAFAEL CONTE MARODIN" userId="S::rafa7526@itaipu.gov.br::2337d726-337d-40f6-bfac-8449e759f0fa" providerId="AD" clId="Web-{19326ABB-64C6-3C5E-D503-36C94F9D0FF2}" dt="2023-02-17T17:03:01.144" v="299" actId="1076"/>
          <ac:picMkLst>
            <pc:docMk/>
            <pc:sldMk cId="3021891092" sldId="271"/>
            <ac:picMk id="8" creationId="{5C09954D-6DDA-C322-BAC6-93138B28194F}"/>
          </ac:picMkLst>
        </pc:picChg>
        <pc:picChg chg="del">
          <ac:chgData name="RAFAEL CONTE MARODIN" userId="S::rafa7526@itaipu.gov.br::2337d726-337d-40f6-bfac-8449e759f0fa" providerId="AD" clId="Web-{19326ABB-64C6-3C5E-D503-36C94F9D0FF2}" dt="2023-02-17T17:02:17.081" v="283"/>
          <ac:picMkLst>
            <pc:docMk/>
            <pc:sldMk cId="3021891092" sldId="271"/>
            <ac:picMk id="11" creationId="{D56F36B5-75B3-F509-858C-5ED62C9A6DD2}"/>
          </ac:picMkLst>
        </pc:picChg>
        <pc:picChg chg="mod">
          <ac:chgData name="RAFAEL CONTE MARODIN" userId="S::rafa7526@itaipu.gov.br::2337d726-337d-40f6-bfac-8449e759f0fa" providerId="AD" clId="Web-{19326ABB-64C6-3C5E-D503-36C94F9D0FF2}" dt="2023-02-17T17:03:39.864" v="312" actId="14100"/>
          <ac:picMkLst>
            <pc:docMk/>
            <pc:sldMk cId="3021891092" sldId="271"/>
            <ac:picMk id="12" creationId="{23B4CF8E-608B-56FD-7728-46E445EA48C6}"/>
          </ac:picMkLst>
        </pc:picChg>
        <pc:picChg chg="mod">
          <ac:chgData name="RAFAEL CONTE MARODIN" userId="S::rafa7526@itaipu.gov.br::2337d726-337d-40f6-bfac-8449e759f0fa" providerId="AD" clId="Web-{19326ABB-64C6-3C5E-D503-36C94F9D0FF2}" dt="2023-02-17T17:03:42.489" v="313" actId="14100"/>
          <ac:picMkLst>
            <pc:docMk/>
            <pc:sldMk cId="3021891092" sldId="271"/>
            <ac:picMk id="14" creationId="{B90DB951-8A35-160E-97DA-EA1D354560E2}"/>
          </ac:picMkLst>
        </pc:picChg>
      </pc:sldChg>
      <pc:sldChg chg="addSp delSp modSp">
        <pc:chgData name="RAFAEL CONTE MARODIN" userId="S::rafa7526@itaipu.gov.br::2337d726-337d-40f6-bfac-8449e759f0fa" providerId="AD" clId="Web-{19326ABB-64C6-3C5E-D503-36C94F9D0FF2}" dt="2023-02-17T17:05:17.960" v="330" actId="1076"/>
        <pc:sldMkLst>
          <pc:docMk/>
          <pc:sldMk cId="1571923154" sldId="272"/>
        </pc:sldMkLst>
        <pc:spChg chg="mod">
          <ac:chgData name="RAFAEL CONTE MARODIN" userId="S::rafa7526@itaipu.gov.br::2337d726-337d-40f6-bfac-8449e759f0fa" providerId="AD" clId="Web-{19326ABB-64C6-3C5E-D503-36C94F9D0FF2}" dt="2023-02-17T17:05:10.709" v="325" actId="1076"/>
          <ac:spMkLst>
            <pc:docMk/>
            <pc:sldMk cId="1571923154" sldId="272"/>
            <ac:spMk id="3" creationId="{246F695F-78B4-4EFC-B14B-EEA505AF9295}"/>
          </ac:spMkLst>
        </pc:spChg>
        <pc:spChg chg="del">
          <ac:chgData name="RAFAEL CONTE MARODIN" userId="S::rafa7526@itaipu.gov.br::2337d726-337d-40f6-bfac-8449e759f0fa" providerId="AD" clId="Web-{19326ABB-64C6-3C5E-D503-36C94F9D0FF2}" dt="2023-02-17T17:05:01.912" v="322"/>
          <ac:spMkLst>
            <pc:docMk/>
            <pc:sldMk cId="1571923154" sldId="272"/>
            <ac:spMk id="9" creationId="{BC8D220A-A317-15ED-FB6F-AFB40E760758}"/>
          </ac:spMkLst>
        </pc:spChg>
        <pc:spChg chg="mod">
          <ac:chgData name="RAFAEL CONTE MARODIN" userId="S::rafa7526@itaipu.gov.br::2337d726-337d-40f6-bfac-8449e759f0fa" providerId="AD" clId="Web-{19326ABB-64C6-3C5E-D503-36C94F9D0FF2}" dt="2023-02-17T17:05:17.944" v="329" actId="1076"/>
          <ac:spMkLst>
            <pc:docMk/>
            <pc:sldMk cId="1571923154" sldId="272"/>
            <ac:spMk id="15" creationId="{90B6A21E-CD04-064F-54B3-50A7C649849C}"/>
          </ac:spMkLst>
        </pc:spChg>
        <pc:picChg chg="del">
          <ac:chgData name="RAFAEL CONTE MARODIN" userId="S::rafa7526@itaipu.gov.br::2337d726-337d-40f6-bfac-8449e759f0fa" providerId="AD" clId="Web-{19326ABB-64C6-3C5E-D503-36C94F9D0FF2}" dt="2023-02-17T17:04:48.865" v="318"/>
          <ac:picMkLst>
            <pc:docMk/>
            <pc:sldMk cId="1571923154" sldId="272"/>
            <ac:picMk id="4" creationId="{CCD6DCD1-B2F6-D9F0-D4D9-D8A0308E21D2}"/>
          </ac:picMkLst>
        </pc:picChg>
        <pc:picChg chg="del mod modCrop">
          <ac:chgData name="RAFAEL CONTE MARODIN" userId="S::rafa7526@itaipu.gov.br::2337d726-337d-40f6-bfac-8449e759f0fa" providerId="AD" clId="Web-{19326ABB-64C6-3C5E-D503-36C94F9D0FF2}" dt="2023-02-17T17:05:00.647" v="321"/>
          <ac:picMkLst>
            <pc:docMk/>
            <pc:sldMk cId="1571923154" sldId="272"/>
            <ac:picMk id="5" creationId="{ADEB075B-86DC-1742-870E-2977F5C6FFB0}"/>
          </ac:picMkLst>
        </pc:picChg>
        <pc:picChg chg="mod">
          <ac:chgData name="RAFAEL CONTE MARODIN" userId="S::rafa7526@itaipu.gov.br::2337d726-337d-40f6-bfac-8449e759f0fa" providerId="AD" clId="Web-{19326ABB-64C6-3C5E-D503-36C94F9D0FF2}" dt="2023-02-17T17:05:17.960" v="330" actId="1076"/>
          <ac:picMkLst>
            <pc:docMk/>
            <pc:sldMk cId="1571923154" sldId="272"/>
            <ac:picMk id="6" creationId="{CD70E7FC-C802-1FE8-E2CC-33E1E306EF79}"/>
          </ac:picMkLst>
        </pc:picChg>
        <pc:picChg chg="add mod">
          <ac:chgData name="RAFAEL CONTE MARODIN" userId="S::rafa7526@itaipu.gov.br::2337d726-337d-40f6-bfac-8449e759f0fa" providerId="AD" clId="Web-{19326ABB-64C6-3C5E-D503-36C94F9D0FF2}" dt="2023-02-17T17:05:10.725" v="326" actId="1076"/>
          <ac:picMkLst>
            <pc:docMk/>
            <pc:sldMk cId="1571923154" sldId="272"/>
            <ac:picMk id="7" creationId="{7AB61DAC-E02C-08D7-4339-30B7D66B2725}"/>
          </ac:picMkLst>
        </pc:picChg>
      </pc:sldChg>
      <pc:sldChg chg="addSp delSp modSp">
        <pc:chgData name="RAFAEL CONTE MARODIN" userId="S::rafa7526@itaipu.gov.br::2337d726-337d-40f6-bfac-8449e759f0fa" providerId="AD" clId="Web-{19326ABB-64C6-3C5E-D503-36C94F9D0FF2}" dt="2023-02-17T18:15:48.772" v="342"/>
        <pc:sldMkLst>
          <pc:docMk/>
          <pc:sldMk cId="2452315104" sldId="274"/>
        </pc:sldMkLst>
        <pc:picChg chg="add mod ord">
          <ac:chgData name="RAFAEL CONTE MARODIN" userId="S::rafa7526@itaipu.gov.br::2337d726-337d-40f6-bfac-8449e759f0fa" providerId="AD" clId="Web-{19326ABB-64C6-3C5E-D503-36C94F9D0FF2}" dt="2023-02-17T18:15:16.614" v="334"/>
          <ac:picMkLst>
            <pc:docMk/>
            <pc:sldMk cId="2452315104" sldId="274"/>
            <ac:picMk id="4" creationId="{75F832B8-7FAB-C5FA-648B-786CC3910EBA}"/>
          </ac:picMkLst>
        </pc:picChg>
        <pc:picChg chg="add mod ord">
          <ac:chgData name="RAFAEL CONTE MARODIN" userId="S::rafa7526@itaipu.gov.br::2337d726-337d-40f6-bfac-8449e759f0fa" providerId="AD" clId="Web-{19326ABB-64C6-3C5E-D503-36C94F9D0FF2}" dt="2023-02-17T18:15:47.272" v="341"/>
          <ac:picMkLst>
            <pc:docMk/>
            <pc:sldMk cId="2452315104" sldId="274"/>
            <ac:picMk id="6" creationId="{14B29534-5ED1-4E5D-BFDC-A103F70B53E4}"/>
          </ac:picMkLst>
        </pc:picChg>
        <pc:picChg chg="del">
          <ac:chgData name="RAFAEL CONTE MARODIN" userId="S::rafa7526@itaipu.gov.br::2337d726-337d-40f6-bfac-8449e759f0fa" providerId="AD" clId="Web-{19326ABB-64C6-3C5E-D503-36C94F9D0FF2}" dt="2023-02-17T18:15:48.772" v="342"/>
          <ac:picMkLst>
            <pc:docMk/>
            <pc:sldMk cId="2452315104" sldId="274"/>
            <ac:picMk id="9" creationId="{66061562-8454-4DED-8263-DF63C4F81FEB}"/>
          </ac:picMkLst>
        </pc:picChg>
        <pc:picChg chg="del">
          <ac:chgData name="RAFAEL CONTE MARODIN" userId="S::rafa7526@itaipu.gov.br::2337d726-337d-40f6-bfac-8449e759f0fa" providerId="AD" clId="Web-{19326ABB-64C6-3C5E-D503-36C94F9D0FF2}" dt="2023-02-17T18:15:18.114" v="335"/>
          <ac:picMkLst>
            <pc:docMk/>
            <pc:sldMk cId="2452315104" sldId="274"/>
            <ac:picMk id="12" creationId="{36823ACC-41D7-4F6B-8D08-9B4FE4BC0839}"/>
          </ac:picMkLst>
        </pc:picChg>
      </pc:sldChg>
      <pc:sldChg chg="del">
        <pc:chgData name="RAFAEL CONTE MARODIN" userId="S::rafa7526@itaipu.gov.br::2337d726-337d-40f6-bfac-8449e759f0fa" providerId="AD" clId="Web-{19326ABB-64C6-3C5E-D503-36C94F9D0FF2}" dt="2023-02-17T16:38:25.548" v="135"/>
        <pc:sldMkLst>
          <pc:docMk/>
          <pc:sldMk cId="3797467548" sldId="277"/>
        </pc:sldMkLst>
      </pc:sldChg>
      <pc:sldChg chg="addSp delSp modSp del">
        <pc:chgData name="RAFAEL CONTE MARODIN" userId="S::rafa7526@itaipu.gov.br::2337d726-337d-40f6-bfac-8449e759f0fa" providerId="AD" clId="Web-{19326ABB-64C6-3C5E-D503-36C94F9D0FF2}" dt="2023-02-17T14:18:04.970" v="35"/>
        <pc:sldMkLst>
          <pc:docMk/>
          <pc:sldMk cId="2083769116" sldId="291"/>
        </pc:sldMkLst>
        <pc:picChg chg="add del mod">
          <ac:chgData name="RAFAEL CONTE MARODIN" userId="S::rafa7526@itaipu.gov.br::2337d726-337d-40f6-bfac-8449e759f0fa" providerId="AD" clId="Web-{19326ABB-64C6-3C5E-D503-36C94F9D0FF2}" dt="2023-02-17T13:57:32.856" v="8"/>
          <ac:picMkLst>
            <pc:docMk/>
            <pc:sldMk cId="2083769116" sldId="291"/>
            <ac:picMk id="4" creationId="{1DB0613D-0BE6-0BB1-84AA-E14B41059DFE}"/>
          </ac:picMkLst>
        </pc:picChg>
      </pc:sldChg>
      <pc:sldChg chg="del">
        <pc:chgData name="RAFAEL CONTE MARODIN" userId="S::rafa7526@itaipu.gov.br::2337d726-337d-40f6-bfac-8449e759f0fa" providerId="AD" clId="Web-{19326ABB-64C6-3C5E-D503-36C94F9D0FF2}" dt="2023-02-17T14:21:22.977" v="51"/>
        <pc:sldMkLst>
          <pc:docMk/>
          <pc:sldMk cId="3079334723" sldId="292"/>
        </pc:sldMkLst>
      </pc:sldChg>
      <pc:sldChg chg="addSp delSp modSp del">
        <pc:chgData name="RAFAEL CONTE MARODIN" userId="S::rafa7526@itaipu.gov.br::2337d726-337d-40f6-bfac-8449e759f0fa" providerId="AD" clId="Web-{19326ABB-64C6-3C5E-D503-36C94F9D0FF2}" dt="2023-02-17T14:28:41.694" v="110"/>
        <pc:sldMkLst>
          <pc:docMk/>
          <pc:sldMk cId="2576294204" sldId="293"/>
        </pc:sldMkLst>
        <pc:picChg chg="add del mod">
          <ac:chgData name="RAFAEL CONTE MARODIN" userId="S::rafa7526@itaipu.gov.br::2337d726-337d-40f6-bfac-8449e759f0fa" providerId="AD" clId="Web-{19326ABB-64C6-3C5E-D503-36C94F9D0FF2}" dt="2023-02-17T14:24:06.779" v="53"/>
          <ac:picMkLst>
            <pc:docMk/>
            <pc:sldMk cId="2576294204" sldId="293"/>
            <ac:picMk id="4" creationId="{70AD5B51-CD6B-E8F1-F7E7-4C68707A6F92}"/>
          </ac:picMkLst>
        </pc:picChg>
      </pc:sldChg>
      <pc:sldChg chg="addSp delSp modSp del">
        <pc:chgData name="RAFAEL CONTE MARODIN" userId="S::rafa7526@itaipu.gov.br::2337d726-337d-40f6-bfac-8449e759f0fa" providerId="AD" clId="Web-{19326ABB-64C6-3C5E-D503-36C94F9D0FF2}" dt="2023-02-17T16:42:27.163" v="159"/>
        <pc:sldMkLst>
          <pc:docMk/>
          <pc:sldMk cId="1618199545" sldId="294"/>
        </pc:sldMkLst>
        <pc:picChg chg="add del mod">
          <ac:chgData name="RAFAEL CONTE MARODIN" userId="S::rafa7526@itaipu.gov.br::2337d726-337d-40f6-bfac-8449e759f0fa" providerId="AD" clId="Web-{19326ABB-64C6-3C5E-D503-36C94F9D0FF2}" dt="2023-02-17T16:40:46.880" v="139"/>
          <ac:picMkLst>
            <pc:docMk/>
            <pc:sldMk cId="1618199545" sldId="294"/>
            <ac:picMk id="3" creationId="{68EBE5C3-DE22-4E30-A5B7-0855CE4F46E1}"/>
          </ac:picMkLst>
        </pc:picChg>
      </pc:sldChg>
      <pc:sldChg chg="del">
        <pc:chgData name="RAFAEL CONTE MARODIN" userId="S::rafa7526@itaipu.gov.br::2337d726-337d-40f6-bfac-8449e759f0fa" providerId="AD" clId="Web-{19326ABB-64C6-3C5E-D503-36C94F9D0FF2}" dt="2023-02-17T16:45:50.496" v="174"/>
        <pc:sldMkLst>
          <pc:docMk/>
          <pc:sldMk cId="1621540464" sldId="295"/>
        </pc:sldMkLst>
      </pc:sldChg>
      <pc:sldChg chg="addSp delSp modSp">
        <pc:chgData name="RAFAEL CONTE MARODIN" userId="S::rafa7526@itaipu.gov.br::2337d726-337d-40f6-bfac-8449e759f0fa" providerId="AD" clId="Web-{19326ABB-64C6-3C5E-D503-36C94F9D0FF2}" dt="2023-02-17T13:45:53.834" v="4"/>
        <pc:sldMkLst>
          <pc:docMk/>
          <pc:sldMk cId="1389318378" sldId="297"/>
        </pc:sldMkLst>
        <pc:picChg chg="add mod ord">
          <ac:chgData name="RAFAEL CONTE MARODIN" userId="S::rafa7526@itaipu.gov.br::2337d726-337d-40f6-bfac-8449e759f0fa" providerId="AD" clId="Web-{19326ABB-64C6-3C5E-D503-36C94F9D0FF2}" dt="2023-02-17T13:45:52.443" v="3"/>
          <ac:picMkLst>
            <pc:docMk/>
            <pc:sldMk cId="1389318378" sldId="297"/>
            <ac:picMk id="3" creationId="{E5E150E5-EDBA-98BF-D427-11B681D67172}"/>
          </ac:picMkLst>
        </pc:picChg>
        <pc:picChg chg="del">
          <ac:chgData name="RAFAEL CONTE MARODIN" userId="S::rafa7526@itaipu.gov.br::2337d726-337d-40f6-bfac-8449e759f0fa" providerId="AD" clId="Web-{19326ABB-64C6-3C5E-D503-36C94F9D0FF2}" dt="2023-02-17T13:45:53.834" v="4"/>
          <ac:picMkLst>
            <pc:docMk/>
            <pc:sldMk cId="1389318378" sldId="297"/>
            <ac:picMk id="8" creationId="{29D96821-87B8-1F77-26FF-8AD89EFA463B}"/>
          </ac:picMkLst>
        </pc:picChg>
      </pc:sldChg>
      <pc:sldChg chg="addSp delSp modSp add replId">
        <pc:chgData name="RAFAEL CONTE MARODIN" userId="S::rafa7526@itaipu.gov.br::2337d726-337d-40f6-bfac-8449e759f0fa" providerId="AD" clId="Web-{19326ABB-64C6-3C5E-D503-36C94F9D0FF2}" dt="2023-02-17T14:17:51.814" v="33"/>
        <pc:sldMkLst>
          <pc:docMk/>
          <pc:sldMk cId="3370779620" sldId="299"/>
        </pc:sldMkLst>
        <pc:picChg chg="add del mod">
          <ac:chgData name="RAFAEL CONTE MARODIN" userId="S::rafa7526@itaipu.gov.br::2337d726-337d-40f6-bfac-8449e759f0fa" providerId="AD" clId="Web-{19326ABB-64C6-3C5E-D503-36C94F9D0FF2}" dt="2023-02-17T14:16:10.998" v="20"/>
          <ac:picMkLst>
            <pc:docMk/>
            <pc:sldMk cId="3370779620" sldId="299"/>
            <ac:picMk id="3" creationId="{8606E7CB-54FC-F5B2-F1AA-865E0EDAD6C5}"/>
          </ac:picMkLst>
        </pc:picChg>
        <pc:picChg chg="add mod ord modCrop">
          <ac:chgData name="RAFAEL CONTE MARODIN" userId="S::rafa7526@itaipu.gov.br::2337d726-337d-40f6-bfac-8449e759f0fa" providerId="AD" clId="Web-{19326ABB-64C6-3C5E-D503-36C94F9D0FF2}" dt="2023-02-17T14:16:13.935" v="21" actId="1076"/>
          <ac:picMkLst>
            <pc:docMk/>
            <pc:sldMk cId="3370779620" sldId="299"/>
            <ac:picMk id="4" creationId="{22B0B757-6EB7-2312-E42A-E359DB511FC9}"/>
          </ac:picMkLst>
        </pc:picChg>
        <pc:picChg chg="del">
          <ac:chgData name="RAFAEL CONTE MARODIN" userId="S::rafa7526@itaipu.gov.br::2337d726-337d-40f6-bfac-8449e759f0fa" providerId="AD" clId="Web-{19326ABB-64C6-3C5E-D503-36C94F9D0FF2}" dt="2023-02-17T13:57:52.341" v="12"/>
          <ac:picMkLst>
            <pc:docMk/>
            <pc:sldMk cId="3370779620" sldId="299"/>
            <ac:picMk id="4" creationId="{CFF3620A-D34A-7CCF-F510-E7F1003B303E}"/>
          </ac:picMkLst>
        </pc:picChg>
        <pc:picChg chg="add mod ord">
          <ac:chgData name="RAFAEL CONTE MARODIN" userId="S::rafa7526@itaipu.gov.br::2337d726-337d-40f6-bfac-8449e759f0fa" providerId="AD" clId="Web-{19326ABB-64C6-3C5E-D503-36C94F9D0FF2}" dt="2023-02-17T14:16:56.781" v="25"/>
          <ac:picMkLst>
            <pc:docMk/>
            <pc:sldMk cId="3370779620" sldId="299"/>
            <ac:picMk id="5" creationId="{BF6C2681-A25A-86F0-952C-4660D41277E0}"/>
          </ac:picMkLst>
        </pc:picChg>
        <pc:picChg chg="add del">
          <ac:chgData name="RAFAEL CONTE MARODIN" userId="S::rafa7526@itaipu.gov.br::2337d726-337d-40f6-bfac-8449e759f0fa" providerId="AD" clId="Web-{19326ABB-64C6-3C5E-D503-36C94F9D0FF2}" dt="2023-02-17T14:17:51.814" v="33"/>
          <ac:picMkLst>
            <pc:docMk/>
            <pc:sldMk cId="3370779620" sldId="299"/>
            <ac:picMk id="7" creationId="{0BE381C4-E6CA-4BF2-0319-2A2B6D044A83}"/>
          </ac:picMkLst>
        </pc:picChg>
        <pc:picChg chg="del">
          <ac:chgData name="RAFAEL CONTE MARODIN" userId="S::rafa7526@itaipu.gov.br::2337d726-337d-40f6-bfac-8449e759f0fa" providerId="AD" clId="Web-{19326ABB-64C6-3C5E-D503-36C94F9D0FF2}" dt="2023-02-17T14:16:57.843" v="26"/>
          <ac:picMkLst>
            <pc:docMk/>
            <pc:sldMk cId="3370779620" sldId="299"/>
            <ac:picMk id="8" creationId="{DC7D41CB-6EE1-FBE3-C51A-39CC84487410}"/>
          </ac:picMkLst>
        </pc:picChg>
        <pc:picChg chg="add mod ord">
          <ac:chgData name="RAFAEL CONTE MARODIN" userId="S::rafa7526@itaipu.gov.br::2337d726-337d-40f6-bfac-8449e759f0fa" providerId="AD" clId="Web-{19326ABB-64C6-3C5E-D503-36C94F9D0FF2}" dt="2023-02-17T14:17:44.485" v="30"/>
          <ac:picMkLst>
            <pc:docMk/>
            <pc:sldMk cId="3370779620" sldId="299"/>
            <ac:picMk id="9" creationId="{EAD93414-F798-1E71-28C0-7E34A654977A}"/>
          </ac:picMkLst>
        </pc:picChg>
      </pc:sldChg>
      <pc:sldChg chg="addSp delSp modSp add replId">
        <pc:chgData name="RAFAEL CONTE MARODIN" userId="S::rafa7526@itaipu.gov.br::2337d726-337d-40f6-bfac-8449e759f0fa" providerId="AD" clId="Web-{19326ABB-64C6-3C5E-D503-36C94F9D0FF2}" dt="2023-02-17T14:21:15.399" v="49"/>
        <pc:sldMkLst>
          <pc:docMk/>
          <pc:sldMk cId="3806892050" sldId="300"/>
        </pc:sldMkLst>
        <pc:picChg chg="add mod">
          <ac:chgData name="RAFAEL CONTE MARODIN" userId="S::rafa7526@itaipu.gov.br::2337d726-337d-40f6-bfac-8449e759f0fa" providerId="AD" clId="Web-{19326ABB-64C6-3C5E-D503-36C94F9D0FF2}" dt="2023-02-17T14:19:48.943" v="39" actId="1076"/>
          <ac:picMkLst>
            <pc:docMk/>
            <pc:sldMk cId="3806892050" sldId="300"/>
            <ac:picMk id="3" creationId="{64155F47-0B3D-3B9D-5859-347E0BBD3B61}"/>
          </ac:picMkLst>
        </pc:picChg>
        <pc:picChg chg="del">
          <ac:chgData name="RAFAEL CONTE MARODIN" userId="S::rafa7526@itaipu.gov.br::2337d726-337d-40f6-bfac-8449e759f0fa" providerId="AD" clId="Web-{19326ABB-64C6-3C5E-D503-36C94F9D0FF2}" dt="2023-02-17T14:19:50.193" v="40"/>
          <ac:picMkLst>
            <pc:docMk/>
            <pc:sldMk cId="3806892050" sldId="300"/>
            <ac:picMk id="4" creationId="{22B0B757-6EB7-2312-E42A-E359DB511FC9}"/>
          </ac:picMkLst>
        </pc:picChg>
        <pc:picChg chg="del">
          <ac:chgData name="RAFAEL CONTE MARODIN" userId="S::rafa7526@itaipu.gov.br::2337d726-337d-40f6-bfac-8449e759f0fa" providerId="AD" clId="Web-{19326ABB-64C6-3C5E-D503-36C94F9D0FF2}" dt="2023-02-17T14:20:37.319" v="45"/>
          <ac:picMkLst>
            <pc:docMk/>
            <pc:sldMk cId="3806892050" sldId="300"/>
            <ac:picMk id="5" creationId="{BF6C2681-A25A-86F0-952C-4660D41277E0}"/>
          </ac:picMkLst>
        </pc:picChg>
        <pc:picChg chg="add mod ord">
          <ac:chgData name="RAFAEL CONTE MARODIN" userId="S::rafa7526@itaipu.gov.br::2337d726-337d-40f6-bfac-8449e759f0fa" providerId="AD" clId="Web-{19326ABB-64C6-3C5E-D503-36C94F9D0FF2}" dt="2023-02-17T14:20:35.913" v="44"/>
          <ac:picMkLst>
            <pc:docMk/>
            <pc:sldMk cId="3806892050" sldId="300"/>
            <ac:picMk id="7" creationId="{0A686578-AC5F-2CB5-95BA-1CCEB5919611}"/>
          </ac:picMkLst>
        </pc:picChg>
        <pc:picChg chg="add mod">
          <ac:chgData name="RAFAEL CONTE MARODIN" userId="S::rafa7526@itaipu.gov.br::2337d726-337d-40f6-bfac-8449e759f0fa" providerId="AD" clId="Web-{19326ABB-64C6-3C5E-D503-36C94F9D0FF2}" dt="2023-02-17T14:21:14.227" v="48" actId="14100"/>
          <ac:picMkLst>
            <pc:docMk/>
            <pc:sldMk cId="3806892050" sldId="300"/>
            <ac:picMk id="8" creationId="{A2090E5C-659C-A4A7-D2D7-8E24BBAFF9BC}"/>
          </ac:picMkLst>
        </pc:picChg>
        <pc:picChg chg="del">
          <ac:chgData name="RAFAEL CONTE MARODIN" userId="S::rafa7526@itaipu.gov.br::2337d726-337d-40f6-bfac-8449e759f0fa" providerId="AD" clId="Web-{19326ABB-64C6-3C5E-D503-36C94F9D0FF2}" dt="2023-02-17T14:21:15.399" v="49"/>
          <ac:picMkLst>
            <pc:docMk/>
            <pc:sldMk cId="3806892050" sldId="300"/>
            <ac:picMk id="9" creationId="{EAD93414-F798-1E71-28C0-7E34A654977A}"/>
          </ac:picMkLst>
        </pc:picChg>
      </pc:sldChg>
      <pc:sldChg chg="addSp delSp modSp add replId">
        <pc:chgData name="RAFAEL CONTE MARODIN" userId="S::rafa7526@itaipu.gov.br::2337d726-337d-40f6-bfac-8449e759f0fa" providerId="AD" clId="Web-{19326ABB-64C6-3C5E-D503-36C94F9D0FF2}" dt="2023-02-17T14:29:44.681" v="116" actId="1076"/>
        <pc:sldMkLst>
          <pc:docMk/>
          <pc:sldMk cId="2809611104" sldId="301"/>
        </pc:sldMkLst>
        <pc:spChg chg="mod">
          <ac:chgData name="RAFAEL CONTE MARODIN" userId="S::rafa7526@itaipu.gov.br::2337d726-337d-40f6-bfac-8449e759f0fa" providerId="AD" clId="Web-{19326ABB-64C6-3C5E-D503-36C94F9D0FF2}" dt="2023-02-17T14:27:21.942" v="92" actId="1076"/>
          <ac:spMkLst>
            <pc:docMk/>
            <pc:sldMk cId="2809611104" sldId="301"/>
            <ac:spMk id="6" creationId="{CAC739E9-2631-9FB3-6031-CEB5C0A58E94}"/>
          </ac:spMkLst>
        </pc:spChg>
        <pc:spChg chg="mod">
          <ac:chgData name="RAFAEL CONTE MARODIN" userId="S::rafa7526@itaipu.gov.br::2337d726-337d-40f6-bfac-8449e759f0fa" providerId="AD" clId="Web-{19326ABB-64C6-3C5E-D503-36C94F9D0FF2}" dt="2023-02-17T14:26:44.550" v="78" actId="1076"/>
          <ac:spMkLst>
            <pc:docMk/>
            <pc:sldMk cId="2809611104" sldId="301"/>
            <ac:spMk id="16" creationId="{B1DC65C5-42A7-4428-9EAD-137F80F61516}"/>
          </ac:spMkLst>
        </pc:spChg>
        <pc:picChg chg="del">
          <ac:chgData name="RAFAEL CONTE MARODIN" userId="S::rafa7526@itaipu.gov.br::2337d726-337d-40f6-bfac-8449e759f0fa" providerId="AD" clId="Web-{19326ABB-64C6-3C5E-D503-36C94F9D0FF2}" dt="2023-02-17T14:24:20.248" v="56"/>
          <ac:picMkLst>
            <pc:docMk/>
            <pc:sldMk cId="2809611104" sldId="301"/>
            <ac:picMk id="3" creationId="{64155F47-0B3D-3B9D-5859-347E0BBD3B61}"/>
          </ac:picMkLst>
        </pc:picChg>
        <pc:picChg chg="add mod modCrop">
          <ac:chgData name="RAFAEL CONTE MARODIN" userId="S::rafa7526@itaipu.gov.br::2337d726-337d-40f6-bfac-8449e759f0fa" providerId="AD" clId="Web-{19326ABB-64C6-3C5E-D503-36C94F9D0FF2}" dt="2023-02-17T14:29:35.790" v="113" actId="14100"/>
          <ac:picMkLst>
            <pc:docMk/>
            <pc:sldMk cId="2809611104" sldId="301"/>
            <ac:picMk id="4" creationId="{AD922BC8-9C1A-DD4E-205E-0C36D02B6A24}"/>
          </ac:picMkLst>
        </pc:picChg>
        <pc:picChg chg="add mod ord">
          <ac:chgData name="RAFAEL CONTE MARODIN" userId="S::rafa7526@itaipu.gov.br::2337d726-337d-40f6-bfac-8449e759f0fa" providerId="AD" clId="Web-{19326ABB-64C6-3C5E-D503-36C94F9D0FF2}" dt="2023-02-17T14:29:26.680" v="111" actId="14100"/>
          <ac:picMkLst>
            <pc:docMk/>
            <pc:sldMk cId="2809611104" sldId="301"/>
            <ac:picMk id="5" creationId="{F91EDAA3-4551-A8CF-184A-BCC0B55186AE}"/>
          </ac:picMkLst>
        </pc:picChg>
        <pc:picChg chg="del">
          <ac:chgData name="RAFAEL CONTE MARODIN" userId="S::rafa7526@itaipu.gov.br::2337d726-337d-40f6-bfac-8449e759f0fa" providerId="AD" clId="Web-{19326ABB-64C6-3C5E-D503-36C94F9D0FF2}" dt="2023-02-17T14:25:02.406" v="61"/>
          <ac:picMkLst>
            <pc:docMk/>
            <pc:sldMk cId="2809611104" sldId="301"/>
            <ac:picMk id="7" creationId="{0A686578-AC5F-2CB5-95BA-1CCEB5919611}"/>
          </ac:picMkLst>
        </pc:picChg>
        <pc:picChg chg="del">
          <ac:chgData name="RAFAEL CONTE MARODIN" userId="S::rafa7526@itaipu.gov.br::2337d726-337d-40f6-bfac-8449e759f0fa" providerId="AD" clId="Web-{19326ABB-64C6-3C5E-D503-36C94F9D0FF2}" dt="2023-02-17T14:26:02.236" v="65"/>
          <ac:picMkLst>
            <pc:docMk/>
            <pc:sldMk cId="2809611104" sldId="301"/>
            <ac:picMk id="8" creationId="{A2090E5C-659C-A4A7-D2D7-8E24BBAFF9BC}"/>
          </ac:picMkLst>
        </pc:picChg>
        <pc:picChg chg="add mod">
          <ac:chgData name="RAFAEL CONTE MARODIN" userId="S::rafa7526@itaipu.gov.br::2337d726-337d-40f6-bfac-8449e759f0fa" providerId="AD" clId="Web-{19326ABB-64C6-3C5E-D503-36C94F9D0FF2}" dt="2023-02-17T14:27:22.911" v="93" actId="14100"/>
          <ac:picMkLst>
            <pc:docMk/>
            <pc:sldMk cId="2809611104" sldId="301"/>
            <ac:picMk id="9" creationId="{C52534D1-E6CB-1292-C3A0-A96802392C59}"/>
          </ac:picMkLst>
        </pc:picChg>
        <pc:picChg chg="add del mod">
          <ac:chgData name="RAFAEL CONTE MARODIN" userId="S::rafa7526@itaipu.gov.br::2337d726-337d-40f6-bfac-8449e759f0fa" providerId="AD" clId="Web-{19326ABB-64C6-3C5E-D503-36C94F9D0FF2}" dt="2023-02-17T14:27:36.755" v="96"/>
          <ac:picMkLst>
            <pc:docMk/>
            <pc:sldMk cId="2809611104" sldId="301"/>
            <ac:picMk id="10" creationId="{5CA4C62D-533B-3F30-B58A-0F1F64D81694}"/>
          </ac:picMkLst>
        </pc:picChg>
        <pc:picChg chg="add mod modCrop">
          <ac:chgData name="RAFAEL CONTE MARODIN" userId="S::rafa7526@itaipu.gov.br::2337d726-337d-40f6-bfac-8449e759f0fa" providerId="AD" clId="Web-{19326ABB-64C6-3C5E-D503-36C94F9D0FF2}" dt="2023-02-17T14:29:44.681" v="116" actId="1076"/>
          <ac:picMkLst>
            <pc:docMk/>
            <pc:sldMk cId="2809611104" sldId="301"/>
            <ac:picMk id="11" creationId="{8EE33C7F-D2F1-2413-03D4-1035B71B79EF}"/>
          </ac:picMkLst>
        </pc:picChg>
      </pc:sldChg>
      <pc:sldChg chg="addSp delSp modSp add replId">
        <pc:chgData name="RAFAEL CONTE MARODIN" userId="S::rafa7526@itaipu.gov.br::2337d726-337d-40f6-bfac-8449e759f0fa" providerId="AD" clId="Web-{19326ABB-64C6-3C5E-D503-36C94F9D0FF2}" dt="2023-02-17T16:38:03.345" v="133"/>
        <pc:sldMkLst>
          <pc:docMk/>
          <pc:sldMk cId="1712168266" sldId="302"/>
        </pc:sldMkLst>
        <pc:picChg chg="add mod">
          <ac:chgData name="RAFAEL CONTE MARODIN" userId="S::rafa7526@itaipu.gov.br::2337d726-337d-40f6-bfac-8449e759f0fa" providerId="AD" clId="Web-{19326ABB-64C6-3C5E-D503-36C94F9D0FF2}" dt="2023-02-17T16:36:39.233" v="123" actId="14100"/>
          <ac:picMkLst>
            <pc:docMk/>
            <pc:sldMk cId="1712168266" sldId="302"/>
            <ac:picMk id="3" creationId="{F572C9DA-87E9-5B38-E882-36156A1C876B}"/>
          </ac:picMkLst>
        </pc:picChg>
        <pc:picChg chg="del">
          <ac:chgData name="RAFAEL CONTE MARODIN" userId="S::rafa7526@itaipu.gov.br::2337d726-337d-40f6-bfac-8449e759f0fa" providerId="AD" clId="Web-{19326ABB-64C6-3C5E-D503-36C94F9D0FF2}" dt="2023-02-17T16:36:36.702" v="122"/>
          <ac:picMkLst>
            <pc:docMk/>
            <pc:sldMk cId="1712168266" sldId="302"/>
            <ac:picMk id="4" creationId="{AD922BC8-9C1A-DD4E-205E-0C36D02B6A24}"/>
          </ac:picMkLst>
        </pc:picChg>
        <pc:picChg chg="del">
          <ac:chgData name="RAFAEL CONTE MARODIN" userId="S::rafa7526@itaipu.gov.br::2337d726-337d-40f6-bfac-8449e759f0fa" providerId="AD" clId="Web-{19326ABB-64C6-3C5E-D503-36C94F9D0FF2}" dt="2023-02-17T16:37:05.500" v="127"/>
          <ac:picMkLst>
            <pc:docMk/>
            <pc:sldMk cId="1712168266" sldId="302"/>
            <ac:picMk id="5" creationId="{F91EDAA3-4551-A8CF-184A-BCC0B55186AE}"/>
          </ac:picMkLst>
        </pc:picChg>
        <pc:picChg chg="add mod">
          <ac:chgData name="RAFAEL CONTE MARODIN" userId="S::rafa7526@itaipu.gov.br::2337d726-337d-40f6-bfac-8449e759f0fa" providerId="AD" clId="Web-{19326ABB-64C6-3C5E-D503-36C94F9D0FF2}" dt="2023-02-17T16:37:03.578" v="126" actId="14100"/>
          <ac:picMkLst>
            <pc:docMk/>
            <pc:sldMk cId="1712168266" sldId="302"/>
            <ac:picMk id="7" creationId="{03DA2D7B-DE95-6D89-091E-169C44523E8E}"/>
          </ac:picMkLst>
        </pc:picChg>
        <pc:picChg chg="add mod">
          <ac:chgData name="RAFAEL CONTE MARODIN" userId="S::rafa7526@itaipu.gov.br::2337d726-337d-40f6-bfac-8449e759f0fa" providerId="AD" clId="Web-{19326ABB-64C6-3C5E-D503-36C94F9D0FF2}" dt="2023-02-17T16:38:00.485" v="132" actId="1076"/>
          <ac:picMkLst>
            <pc:docMk/>
            <pc:sldMk cId="1712168266" sldId="302"/>
            <ac:picMk id="8" creationId="{4702C99D-B6BA-DAA0-3DFB-D5E8A8E57522}"/>
          </ac:picMkLst>
        </pc:picChg>
        <pc:picChg chg="del">
          <ac:chgData name="RAFAEL CONTE MARODIN" userId="S::rafa7526@itaipu.gov.br::2337d726-337d-40f6-bfac-8449e759f0fa" providerId="AD" clId="Web-{19326ABB-64C6-3C5E-D503-36C94F9D0FF2}" dt="2023-02-17T16:38:03.345" v="133"/>
          <ac:picMkLst>
            <pc:docMk/>
            <pc:sldMk cId="1712168266" sldId="302"/>
            <ac:picMk id="9" creationId="{C52534D1-E6CB-1292-C3A0-A96802392C59}"/>
          </ac:picMkLst>
        </pc:picChg>
        <pc:picChg chg="del">
          <ac:chgData name="RAFAEL CONTE MARODIN" userId="S::rafa7526@itaipu.gov.br::2337d726-337d-40f6-bfac-8449e759f0fa" providerId="AD" clId="Web-{19326ABB-64C6-3C5E-D503-36C94F9D0FF2}" dt="2023-02-17T16:36:36.702" v="121"/>
          <ac:picMkLst>
            <pc:docMk/>
            <pc:sldMk cId="1712168266" sldId="302"/>
            <ac:picMk id="11" creationId="{8EE33C7F-D2F1-2413-03D4-1035B71B79EF}"/>
          </ac:picMkLst>
        </pc:picChg>
      </pc:sldChg>
      <pc:sldChg chg="addSp delSp modSp add replId">
        <pc:chgData name="RAFAEL CONTE MARODIN" userId="S::rafa7526@itaipu.gov.br::2337d726-337d-40f6-bfac-8449e759f0fa" providerId="AD" clId="Web-{19326ABB-64C6-3C5E-D503-36C94F9D0FF2}" dt="2023-02-17T16:45:07.198" v="168" actId="14100"/>
        <pc:sldMkLst>
          <pc:docMk/>
          <pc:sldMk cId="3437129109" sldId="303"/>
        </pc:sldMkLst>
        <pc:spChg chg="del">
          <ac:chgData name="RAFAEL CONTE MARODIN" userId="S::rafa7526@itaipu.gov.br::2337d726-337d-40f6-bfac-8449e759f0fa" providerId="AD" clId="Web-{19326ABB-64C6-3C5E-D503-36C94F9D0FF2}" dt="2023-02-17T16:41:23.427" v="150"/>
          <ac:spMkLst>
            <pc:docMk/>
            <pc:sldMk cId="3437129109" sldId="303"/>
            <ac:spMk id="6" creationId="{CAC739E9-2631-9FB3-6031-CEB5C0A58E94}"/>
          </ac:spMkLst>
        </pc:spChg>
        <pc:picChg chg="del">
          <ac:chgData name="RAFAEL CONTE MARODIN" userId="S::rafa7526@itaipu.gov.br::2337d726-337d-40f6-bfac-8449e759f0fa" providerId="AD" clId="Web-{19326ABB-64C6-3C5E-D503-36C94F9D0FF2}" dt="2023-02-17T16:41:22.193" v="149"/>
          <ac:picMkLst>
            <pc:docMk/>
            <pc:sldMk cId="3437129109" sldId="303"/>
            <ac:picMk id="3" creationId="{F572C9DA-87E9-5B38-E882-36156A1C876B}"/>
          </ac:picMkLst>
        </pc:picChg>
        <pc:picChg chg="add del mod">
          <ac:chgData name="RAFAEL CONTE MARODIN" userId="S::rafa7526@itaipu.gov.br::2337d726-337d-40f6-bfac-8449e759f0fa" providerId="AD" clId="Web-{19326ABB-64C6-3C5E-D503-36C94F9D0FF2}" dt="2023-02-17T16:41:20.037" v="148"/>
          <ac:picMkLst>
            <pc:docMk/>
            <pc:sldMk cId="3437129109" sldId="303"/>
            <ac:picMk id="4" creationId="{87DAAA39-8944-617E-3D90-86081B2046C9}"/>
          </ac:picMkLst>
        </pc:picChg>
        <pc:picChg chg="add mod ord">
          <ac:chgData name="RAFAEL CONTE MARODIN" userId="S::rafa7526@itaipu.gov.br::2337d726-337d-40f6-bfac-8449e759f0fa" providerId="AD" clId="Web-{19326ABB-64C6-3C5E-D503-36C94F9D0FF2}" dt="2023-02-17T16:45:07.198" v="168" actId="14100"/>
          <ac:picMkLst>
            <pc:docMk/>
            <pc:sldMk cId="3437129109" sldId="303"/>
            <ac:picMk id="5" creationId="{F8C04D53-29DD-D5DA-678E-5682146340F0}"/>
          </ac:picMkLst>
        </pc:picChg>
        <pc:picChg chg="del">
          <ac:chgData name="RAFAEL CONTE MARODIN" userId="S::rafa7526@itaipu.gov.br::2337d726-337d-40f6-bfac-8449e759f0fa" providerId="AD" clId="Web-{19326ABB-64C6-3C5E-D503-36C94F9D0FF2}" dt="2023-02-17T16:41:00.989" v="143"/>
          <ac:picMkLst>
            <pc:docMk/>
            <pc:sldMk cId="3437129109" sldId="303"/>
            <ac:picMk id="7" creationId="{03DA2D7B-DE95-6D89-091E-169C44523E8E}"/>
          </ac:picMkLst>
        </pc:picChg>
        <pc:picChg chg="del">
          <ac:chgData name="RAFAEL CONTE MARODIN" userId="S::rafa7526@itaipu.gov.br::2337d726-337d-40f6-bfac-8449e759f0fa" providerId="AD" clId="Web-{19326ABB-64C6-3C5E-D503-36C94F9D0FF2}" dt="2023-02-17T16:41:46.787" v="151"/>
          <ac:picMkLst>
            <pc:docMk/>
            <pc:sldMk cId="3437129109" sldId="303"/>
            <ac:picMk id="8" creationId="{4702C99D-B6BA-DAA0-3DFB-D5E8A8E57522}"/>
          </ac:picMkLst>
        </pc:picChg>
        <pc:picChg chg="add mod">
          <ac:chgData name="RAFAEL CONTE MARODIN" userId="S::rafa7526@itaipu.gov.br::2337d726-337d-40f6-bfac-8449e759f0fa" providerId="AD" clId="Web-{19326ABB-64C6-3C5E-D503-36C94F9D0FF2}" dt="2023-02-17T16:42:16.835" v="157" actId="1076"/>
          <ac:picMkLst>
            <pc:docMk/>
            <pc:sldMk cId="3437129109" sldId="303"/>
            <ac:picMk id="9" creationId="{883D6A2E-E287-756F-BDE5-2051214170B8}"/>
          </ac:picMkLst>
        </pc:picChg>
        <pc:picChg chg="add del">
          <ac:chgData name="RAFAEL CONTE MARODIN" userId="S::rafa7526@itaipu.gov.br::2337d726-337d-40f6-bfac-8449e759f0fa" providerId="AD" clId="Web-{19326ABB-64C6-3C5E-D503-36C94F9D0FF2}" dt="2023-02-17T16:42:19.647" v="158"/>
          <ac:picMkLst>
            <pc:docMk/>
            <pc:sldMk cId="3437129109" sldId="303"/>
            <ac:picMk id="11" creationId="{E21D4EC8-5753-C404-6071-70E14B3517BF}"/>
          </ac:picMkLst>
        </pc:picChg>
      </pc:sldChg>
      <pc:sldChg chg="addSp delSp modSp add replId">
        <pc:chgData name="RAFAEL CONTE MARODIN" userId="S::rafa7526@itaipu.gov.br::2337d726-337d-40f6-bfac-8449e759f0fa" providerId="AD" clId="Web-{19326ABB-64C6-3C5E-D503-36C94F9D0FF2}" dt="2023-02-17T16:45:48.074" v="173"/>
        <pc:sldMkLst>
          <pc:docMk/>
          <pc:sldMk cId="670871015" sldId="304"/>
        </pc:sldMkLst>
        <pc:picChg chg="add mod ord">
          <ac:chgData name="RAFAEL CONTE MARODIN" userId="S::rafa7526@itaipu.gov.br::2337d726-337d-40f6-bfac-8449e759f0fa" providerId="AD" clId="Web-{19326ABB-64C6-3C5E-D503-36C94F9D0FF2}" dt="2023-02-17T16:45:03.995" v="167" actId="14100"/>
          <ac:picMkLst>
            <pc:docMk/>
            <pc:sldMk cId="670871015" sldId="304"/>
            <ac:picMk id="3" creationId="{51357E9D-21FF-33CD-9DFD-AD914F617CFC}"/>
          </ac:picMkLst>
        </pc:picChg>
        <pc:picChg chg="add mod ord">
          <ac:chgData name="RAFAEL CONTE MARODIN" userId="S::rafa7526@itaipu.gov.br::2337d726-337d-40f6-bfac-8449e759f0fa" providerId="AD" clId="Web-{19326ABB-64C6-3C5E-D503-36C94F9D0FF2}" dt="2023-02-17T16:45:46.668" v="172"/>
          <ac:picMkLst>
            <pc:docMk/>
            <pc:sldMk cId="670871015" sldId="304"/>
            <ac:picMk id="4" creationId="{EDFEC0CD-2E3C-EA5A-89FA-64D88F7A7E9D}"/>
          </ac:picMkLst>
        </pc:picChg>
        <pc:picChg chg="del">
          <ac:chgData name="RAFAEL CONTE MARODIN" userId="S::rafa7526@itaipu.gov.br::2337d726-337d-40f6-bfac-8449e759f0fa" providerId="AD" clId="Web-{19326ABB-64C6-3C5E-D503-36C94F9D0FF2}" dt="2023-02-17T16:44:58.729" v="166"/>
          <ac:picMkLst>
            <pc:docMk/>
            <pc:sldMk cId="670871015" sldId="304"/>
            <ac:picMk id="5" creationId="{F8C04D53-29DD-D5DA-678E-5682146340F0}"/>
          </ac:picMkLst>
        </pc:picChg>
        <pc:picChg chg="del">
          <ac:chgData name="RAFAEL CONTE MARODIN" userId="S::rafa7526@itaipu.gov.br::2337d726-337d-40f6-bfac-8449e759f0fa" providerId="AD" clId="Web-{19326ABB-64C6-3C5E-D503-36C94F9D0FF2}" dt="2023-02-17T16:45:48.074" v="173"/>
          <ac:picMkLst>
            <pc:docMk/>
            <pc:sldMk cId="670871015" sldId="304"/>
            <ac:picMk id="9" creationId="{883D6A2E-E287-756F-BDE5-2051214170B8}"/>
          </ac:picMkLst>
        </pc:picChg>
      </pc:sldChg>
    </pc:docChg>
  </pc:docChgLst>
  <pc:docChgLst>
    <pc:chgData name="RAFAEL CONTE MARODIN" userId="S::rafa7526@itaipu.gov.br::2337d726-337d-40f6-bfac-8449e759f0fa" providerId="AD" clId="Web-{D73A0F21-2743-4318-B721-74219ABA22FD}"/>
    <pc:docChg chg="delSld">
      <pc:chgData name="RAFAEL CONTE MARODIN" userId="S::rafa7526@itaipu.gov.br::2337d726-337d-40f6-bfac-8449e759f0fa" providerId="AD" clId="Web-{D73A0F21-2743-4318-B721-74219ABA22FD}" dt="2023-03-31T17:13:47.023" v="0"/>
      <pc:docMkLst>
        <pc:docMk/>
      </pc:docMkLst>
      <pc:sldChg chg="del">
        <pc:chgData name="RAFAEL CONTE MARODIN" userId="S::rafa7526@itaipu.gov.br::2337d726-337d-40f6-bfac-8449e759f0fa" providerId="AD" clId="Web-{D73A0F21-2743-4318-B721-74219ABA22FD}" dt="2023-03-31T17:13:47.023" v="0"/>
        <pc:sldMkLst>
          <pc:docMk/>
          <pc:sldMk cId="477245431" sldId="288"/>
        </pc:sldMkLst>
      </pc:sldChg>
    </pc:docChg>
  </pc:docChgLst>
  <pc:docChgLst>
    <pc:chgData name="RAFAEL CONTE MARODIN" userId="S::rafa7526@itaipu.gov.br::2337d726-337d-40f6-bfac-8449e759f0fa" providerId="AD" clId="Web-{EC35611B-8836-749D-49EC-94B802573B65}"/>
    <pc:docChg chg="modSld">
      <pc:chgData name="RAFAEL CONTE MARODIN" userId="S::rafa7526@itaipu.gov.br::2337d726-337d-40f6-bfac-8449e759f0fa" providerId="AD" clId="Web-{EC35611B-8836-749D-49EC-94B802573B65}" dt="2023-02-10T17:15:22.711" v="118" actId="20577"/>
      <pc:docMkLst>
        <pc:docMk/>
      </pc:docMkLst>
      <pc:sldChg chg="modSp modCm">
        <pc:chgData name="RAFAEL CONTE MARODIN" userId="S::rafa7526@itaipu.gov.br::2337d726-337d-40f6-bfac-8449e759f0fa" providerId="AD" clId="Web-{EC35611B-8836-749D-49EC-94B802573B65}" dt="2023-02-10T16:56:14.592" v="5" actId="20577"/>
        <pc:sldMkLst>
          <pc:docMk/>
          <pc:sldMk cId="638154009" sldId="257"/>
        </pc:sldMkLst>
        <pc:spChg chg="mod">
          <ac:chgData name="RAFAEL CONTE MARODIN" userId="S::rafa7526@itaipu.gov.br::2337d726-337d-40f6-bfac-8449e759f0fa" providerId="AD" clId="Web-{EC35611B-8836-749D-49EC-94B802573B65}" dt="2023-02-10T16:56:14.592" v="5" actId="20577"/>
          <ac:spMkLst>
            <pc:docMk/>
            <pc:sldMk cId="638154009" sldId="257"/>
            <ac:spMk id="3" creationId="{B1DC65C5-42A7-4428-9EAD-137F80F61516}"/>
          </ac:spMkLst>
        </pc:spChg>
      </pc:sldChg>
      <pc:sldChg chg="addSp delSp modSp modCm">
        <pc:chgData name="RAFAEL CONTE MARODIN" userId="S::rafa7526@itaipu.gov.br::2337d726-337d-40f6-bfac-8449e759f0fa" providerId="AD" clId="Web-{EC35611B-8836-749D-49EC-94B802573B65}" dt="2023-02-10T17:01:58.413" v="78" actId="20577"/>
        <pc:sldMkLst>
          <pc:docMk/>
          <pc:sldMk cId="4077877299" sldId="258"/>
        </pc:sldMkLst>
        <pc:spChg chg="mod">
          <ac:chgData name="RAFAEL CONTE MARODIN" userId="S::rafa7526@itaipu.gov.br::2337d726-337d-40f6-bfac-8449e759f0fa" providerId="AD" clId="Web-{EC35611B-8836-749D-49EC-94B802573B65}" dt="2023-02-10T17:01:58.413" v="78" actId="20577"/>
          <ac:spMkLst>
            <pc:docMk/>
            <pc:sldMk cId="4077877299" sldId="258"/>
            <ac:spMk id="3" creationId="{774DC732-6AC5-48CD-880F-F9FF101CF0CB}"/>
          </ac:spMkLst>
        </pc:spChg>
        <pc:spChg chg="mod">
          <ac:chgData name="RAFAEL CONTE MARODIN" userId="S::rafa7526@itaipu.gov.br::2337d726-337d-40f6-bfac-8449e759f0fa" providerId="AD" clId="Web-{EC35611B-8836-749D-49EC-94B802573B65}" dt="2023-02-10T17:01:14.599" v="59" actId="20577"/>
          <ac:spMkLst>
            <pc:docMk/>
            <pc:sldMk cId="4077877299" sldId="258"/>
            <ac:spMk id="4" creationId="{1078A136-B720-C95C-C3C8-B79FD024BC02}"/>
          </ac:spMkLst>
        </pc:spChg>
        <pc:spChg chg="mod">
          <ac:chgData name="RAFAEL CONTE MARODIN" userId="S::rafa7526@itaipu.gov.br::2337d726-337d-40f6-bfac-8449e759f0fa" providerId="AD" clId="Web-{EC35611B-8836-749D-49EC-94B802573B65}" dt="2023-02-10T16:57:19.922" v="11" actId="20577"/>
          <ac:spMkLst>
            <pc:docMk/>
            <pc:sldMk cId="4077877299" sldId="258"/>
            <ac:spMk id="7" creationId="{AD088B02-E27B-420D-9FF5-9FF7B2912F24}"/>
          </ac:spMkLst>
        </pc:spChg>
        <pc:spChg chg="mod">
          <ac:chgData name="RAFAEL CONTE MARODIN" userId="S::rafa7526@itaipu.gov.br::2337d726-337d-40f6-bfac-8449e759f0fa" providerId="AD" clId="Web-{EC35611B-8836-749D-49EC-94B802573B65}" dt="2023-02-10T17:01:27.724" v="69" actId="20577"/>
          <ac:spMkLst>
            <pc:docMk/>
            <pc:sldMk cId="4077877299" sldId="258"/>
            <ac:spMk id="8" creationId="{7335D200-235D-4343-AEC9-D9C9478FCD56}"/>
          </ac:spMkLst>
        </pc:spChg>
        <pc:picChg chg="add del">
          <ac:chgData name="RAFAEL CONTE MARODIN" userId="S::rafa7526@itaipu.gov.br::2337d726-337d-40f6-bfac-8449e759f0fa" providerId="AD" clId="Web-{EC35611B-8836-749D-49EC-94B802573B65}" dt="2023-02-10T17:00:46.973" v="23"/>
          <ac:picMkLst>
            <pc:docMk/>
            <pc:sldMk cId="4077877299" sldId="258"/>
            <ac:picMk id="5" creationId="{8AD14255-335A-4F06-A071-CB35D65D2855}"/>
          </ac:picMkLst>
        </pc:picChg>
        <pc:picChg chg="add del mod">
          <ac:chgData name="RAFAEL CONTE MARODIN" userId="S::rafa7526@itaipu.gov.br::2337d726-337d-40f6-bfac-8449e759f0fa" providerId="AD" clId="Web-{EC35611B-8836-749D-49EC-94B802573B65}" dt="2023-02-10T17:00:30.864" v="17"/>
          <ac:picMkLst>
            <pc:docMk/>
            <pc:sldMk cId="4077877299" sldId="258"/>
            <ac:picMk id="6" creationId="{A6925A2A-D135-B172-775B-C8B6CFCEA37F}"/>
          </ac:picMkLst>
        </pc:picChg>
        <pc:picChg chg="add mod ord">
          <ac:chgData name="RAFAEL CONTE MARODIN" userId="S::rafa7526@itaipu.gov.br::2337d726-337d-40f6-bfac-8449e759f0fa" providerId="AD" clId="Web-{EC35611B-8836-749D-49EC-94B802573B65}" dt="2023-02-10T17:00:45.473" v="22"/>
          <ac:picMkLst>
            <pc:docMk/>
            <pc:sldMk cId="4077877299" sldId="258"/>
            <ac:picMk id="10" creationId="{F7A937A2-6E19-9F96-E5B4-3F49D649D70D}"/>
          </ac:picMkLst>
        </pc:picChg>
      </pc:sldChg>
      <pc:sldChg chg="modSp modCm">
        <pc:chgData name="RAFAEL CONTE MARODIN" userId="S::rafa7526@itaipu.gov.br::2337d726-337d-40f6-bfac-8449e759f0fa" providerId="AD" clId="Web-{EC35611B-8836-749D-49EC-94B802573B65}" dt="2023-02-10T17:03:34.524" v="87" actId="20577"/>
        <pc:sldMkLst>
          <pc:docMk/>
          <pc:sldMk cId="1805888572" sldId="259"/>
        </pc:sldMkLst>
        <pc:spChg chg="mod">
          <ac:chgData name="RAFAEL CONTE MARODIN" userId="S::rafa7526@itaipu.gov.br::2337d726-337d-40f6-bfac-8449e759f0fa" providerId="AD" clId="Web-{EC35611B-8836-749D-49EC-94B802573B65}" dt="2023-02-10T17:03:34.524" v="87" actId="20577"/>
          <ac:spMkLst>
            <pc:docMk/>
            <pc:sldMk cId="1805888572" sldId="259"/>
            <ac:spMk id="10" creationId="{FFBB20C3-525F-4F5B-BD96-75F355ECA97F}"/>
          </ac:spMkLst>
        </pc:spChg>
      </pc:sldChg>
      <pc:sldChg chg="modSp">
        <pc:chgData name="RAFAEL CONTE MARODIN" userId="S::rafa7526@itaipu.gov.br::2337d726-337d-40f6-bfac-8449e759f0fa" providerId="AD" clId="Web-{EC35611B-8836-749D-49EC-94B802573B65}" dt="2023-02-10T17:15:22.711" v="118" actId="20577"/>
        <pc:sldMkLst>
          <pc:docMk/>
          <pc:sldMk cId="2875924209" sldId="269"/>
        </pc:sldMkLst>
        <pc:spChg chg="mod">
          <ac:chgData name="RAFAEL CONTE MARODIN" userId="S::rafa7526@itaipu.gov.br::2337d726-337d-40f6-bfac-8449e759f0fa" providerId="AD" clId="Web-{EC35611B-8836-749D-49EC-94B802573B65}" dt="2023-02-10T17:15:22.711" v="118" actId="20577"/>
          <ac:spMkLst>
            <pc:docMk/>
            <pc:sldMk cId="2875924209" sldId="269"/>
            <ac:spMk id="2" creationId="{D82E1B74-F233-4162-8EA6-07A3F31530F8}"/>
          </ac:spMkLst>
        </pc:spChg>
      </pc:sldChg>
      <pc:sldChg chg="modSp modCm">
        <pc:chgData name="RAFAEL CONTE MARODIN" userId="S::rafa7526@itaipu.gov.br::2337d726-337d-40f6-bfac-8449e759f0fa" providerId="AD" clId="Web-{EC35611B-8836-749D-49EC-94B802573B65}" dt="2023-02-10T17:08:38.203" v="110"/>
        <pc:sldMkLst>
          <pc:docMk/>
          <pc:sldMk cId="4075195570" sldId="275"/>
        </pc:sldMkLst>
        <pc:spChg chg="mod">
          <ac:chgData name="RAFAEL CONTE MARODIN" userId="S::rafa7526@itaipu.gov.br::2337d726-337d-40f6-bfac-8449e759f0fa" providerId="AD" clId="Web-{EC35611B-8836-749D-49EC-94B802573B65}" dt="2023-02-10T17:08:28.249" v="109" actId="20577"/>
          <ac:spMkLst>
            <pc:docMk/>
            <pc:sldMk cId="4075195570" sldId="275"/>
            <ac:spMk id="3" creationId="{774DC732-6AC5-48CD-880F-F9FF101CF0CB}"/>
          </ac:spMkLst>
        </pc:spChg>
      </pc:sldChg>
    </pc:docChg>
  </pc:docChgLst>
  <pc:docChgLst>
    <pc:chgData name="RAFAEL CONTE MARODIN" userId="S::rafa7526@itaipu.gov.br::2337d726-337d-40f6-bfac-8449e759f0fa" providerId="AD" clId="Web-{80C41B3D-EC30-3EE8-12DF-E658988919F6}"/>
    <pc:docChg chg="modSld">
      <pc:chgData name="RAFAEL CONTE MARODIN" userId="S::rafa7526@itaipu.gov.br::2337d726-337d-40f6-bfac-8449e759f0fa" providerId="AD" clId="Web-{80C41B3D-EC30-3EE8-12DF-E658988919F6}" dt="2023-03-31T17:17:51.404" v="2" actId="14100"/>
      <pc:docMkLst>
        <pc:docMk/>
      </pc:docMkLst>
      <pc:sldChg chg="modSp">
        <pc:chgData name="RAFAEL CONTE MARODIN" userId="S::rafa7526@itaipu.gov.br::2337d726-337d-40f6-bfac-8449e759f0fa" providerId="AD" clId="Web-{80C41B3D-EC30-3EE8-12DF-E658988919F6}" dt="2023-03-31T17:17:51.404" v="2" actId="14100"/>
        <pc:sldMkLst>
          <pc:docMk/>
          <pc:sldMk cId="4077877299" sldId="258"/>
        </pc:sldMkLst>
        <pc:spChg chg="mod">
          <ac:chgData name="RAFAEL CONTE MARODIN" userId="S::rafa7526@itaipu.gov.br::2337d726-337d-40f6-bfac-8449e759f0fa" providerId="AD" clId="Web-{80C41B3D-EC30-3EE8-12DF-E658988919F6}" dt="2023-03-31T17:17:51.404" v="2" actId="14100"/>
          <ac:spMkLst>
            <pc:docMk/>
            <pc:sldMk cId="4077877299" sldId="258"/>
            <ac:spMk id="7" creationId="{AD088B02-E27B-420D-9FF5-9FF7B2912F24}"/>
          </ac:spMkLst>
        </pc:spChg>
      </pc:sldChg>
    </pc:docChg>
  </pc:docChgLst>
  <pc:docChgLst>
    <pc:chgData name="FELIPE TREVISAN" userId="4791b0aa-e096-420e-ac58-b359422a8fb0" providerId="ADAL" clId="{3F48B034-AFAD-4E09-9D7F-06187C0B0517}"/>
    <pc:docChg chg="delSld">
      <pc:chgData name="FELIPE TREVISAN" userId="4791b0aa-e096-420e-ac58-b359422a8fb0" providerId="ADAL" clId="{3F48B034-AFAD-4E09-9D7F-06187C0B0517}" dt="2023-03-06T16:15:24.055" v="0" actId="2696"/>
      <pc:docMkLst>
        <pc:docMk/>
      </pc:docMkLst>
      <pc:sldChg chg="del">
        <pc:chgData name="FELIPE TREVISAN" userId="4791b0aa-e096-420e-ac58-b359422a8fb0" providerId="ADAL" clId="{3F48B034-AFAD-4E09-9D7F-06187C0B0517}" dt="2023-03-06T16:15:24.055" v="0" actId="2696"/>
        <pc:sldMkLst>
          <pc:docMk/>
          <pc:sldMk cId="2942672781" sldId="306"/>
        </pc:sldMkLst>
      </pc:sldChg>
    </pc:docChg>
  </pc:docChgLst>
</pc:chgInfo>
</file>

<file path=ppt/comments/modernComment_101_2609751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90838B9-5901-403C-91C4-3A7B7F806E60}" authorId="{44307FCB-0672-888F-AAE5-3B3CD4DA9306}" status="resolved" created="2023-02-06T18:08:54.416" complete="100000">
    <pc:sldMkLst xmlns:pc="http://schemas.microsoft.com/office/powerpoint/2013/main/command">
      <pc:docMk/>
      <pc:sldMk cId="638154009" sldId="257"/>
    </pc:sldMkLst>
    <p188:txBody>
      <a:bodyPr/>
      <a:lstStyle/>
      <a:p>
        <a:r>
          <a:rPr lang="pt-BR"/>
          <a:t>O que acha de adicionar um slide 'introdutório' sobre o que é o TSWS e suas aplicações (consultas no PI e TSDB, escrita no TSDB)?</a:t>
        </a:r>
      </a:p>
    </p188:txBody>
  </p188:cm>
  <p188:cm id="{89685096-5D80-4F14-890C-B623D168E53B}" authorId="{44307FCB-0672-888F-AAE5-3B3CD4DA9306}" status="resolved" created="2023-02-10T16:38:20.292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638154009" sldId="257"/>
      <ac:spMk id="3" creationId="{B1DC65C5-42A7-4428-9EAD-137F80F61516}"/>
      <ac:txMk cp="0" len="138">
        <ac:context len="321" hash="2093260883"/>
      </ac:txMk>
    </ac:txMkLst>
    <p188:pos x="9146017" y="266066"/>
    <p188:txBody>
      <a:bodyPr/>
      <a:lstStyle/>
      <a:p>
        <a:r>
          <a:rPr lang="pt-BR"/>
          <a:t>O TSWS é um serviço web, desenvolvido pelo GSS, que permite a consulta ao banco de dados TSDB e tags do PI e PI-AF.</a:t>
        </a:r>
      </a:p>
    </p188:txBody>
  </p188:cm>
</p188:cmLst>
</file>

<file path=ppt/comments/modernComment_102_F30F783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01900D7-DF15-453A-A48C-8DE55AED4E20}" authorId="{44307FCB-0672-888F-AAE5-3B3CD4DA9306}" status="resolved" created="2023-02-06T18:15:22.553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77877299" sldId="258"/>
      <ac:spMk id="4" creationId="{1078A136-B720-C95C-C3C8-B79FD024BC02}"/>
    </ac:deMkLst>
    <p188:txBody>
      <a:bodyPr/>
      <a:lstStyle/>
      <a:p>
        <a:r>
          <a:rPr lang="pt-BR"/>
          <a:t>Sugiro criar um item contendo os endereços dos ambientes disponíveis do TSWS</a:t>
        </a:r>
      </a:p>
    </p188:txBody>
  </p188:cm>
  <p188:cm id="{14535866-7DCB-4F6D-A1F1-C00F6A784555}" authorId="{44307FCB-0672-888F-AAE5-3B3CD4DA9306}" status="resolved" created="2023-02-10T16:39:00.833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077877299" sldId="258"/>
      <ac:spMk id="7" creationId="{AD088B02-E27B-420D-9FF5-9FF7B2912F24}"/>
      <ac:txMk cp="92">
        <ac:context len="122" hash="2147311823"/>
      </ac:txMk>
    </ac:txMkLst>
    <p188:pos x="2220021" y="512822"/>
    <p188:txBody>
      <a:bodyPr/>
      <a:lstStyle/>
      <a:p>
        <a:r>
          <a:rPr lang="pt-BR"/>
          <a:t>deverá ser armazenado</a:t>
        </a:r>
      </a:p>
    </p188:txBody>
  </p188:cm>
  <p188:cm id="{E14C3166-B3F0-43E2-9E5F-691543160BA8}" authorId="{44307FCB-0672-888F-AAE5-3B3CD4DA9306}" status="resolved" created="2023-02-10T16:40:50.407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077877299" sldId="258"/>
      <ac:spMk id="3" creationId="{774DC732-6AC5-48CD-880F-F9FF101CF0CB}"/>
      <ac:txMk cp="0" len="110">
        <ac:context len="111" hash="765393951"/>
      </ac:txMk>
    </ac:txMkLst>
    <p188:pos x="8592246" y="269169"/>
    <p188:txBody>
      <a:bodyPr/>
      <a:lstStyle/>
      <a:p>
        <a:r>
          <a:rPr lang="pt-BR"/>
          <a:t>Na verdade os ambientes são: Desenvolvimento (dev) e produção (prd)
</a:t>
        </a:r>
      </a:p>
    </p188:txBody>
  </p188:cm>
</p188:cmLst>
</file>

<file path=ppt/comments/modernComment_103_6BA3AC3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2C7B45F-829A-4E32-BF4C-EA5D0C6C7AB4}" authorId="{44307FCB-0672-888F-AAE5-3B3CD4DA9306}" status="resolved" created="2023-02-06T18:22:44.936" complete="100000">
    <pc:sldMkLst xmlns:pc="http://schemas.microsoft.com/office/powerpoint/2013/main/command">
      <pc:docMk/>
      <pc:sldMk cId="1805888572" sldId="259"/>
    </pc:sldMkLst>
    <p188:txBody>
      <a:bodyPr/>
      <a:lstStyle/>
      <a:p>
        <a:r>
          <a:rPr lang="pt-BR"/>
          <a:t>Acho que seria legal se adicionasse um slide listando todos os métodos da lib e sua respectiva utilidade, ai depois basta mostrar os exemplos de uso</a:t>
        </a:r>
      </a:p>
    </p188:txBody>
  </p188:cm>
</p188:cmLst>
</file>

<file path=ppt/comments/modernComment_113_F2E68CB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C5C9706-ACE3-4B99-80F4-3D0FF81490E5}" authorId="{44307FCB-0672-888F-AAE5-3B3CD4DA9306}" status="resolved" created="2023-02-10T16:41:42.985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075195570" sldId="275"/>
      <ac:spMk id="3" creationId="{774DC732-6AC5-48CD-880F-F9FF101CF0CB}"/>
      <ac:txMk cp="16">
        <ac:context len="240" hash="1856000971"/>
      </ac:txMk>
    </ac:txMkLst>
    <p188:pos x="1805606" y="263986"/>
    <p188:txBody>
      <a:bodyPr/>
      <a:lstStyle/>
      <a:p>
        <a:r>
          <a:rPr lang="pt-BR"/>
          <a:t>autenticas</a:t>
        </a:r>
      </a:p>
    </p188:txBody>
  </p188:cm>
  <p188:cm id="{E1987F95-6C5D-4AC6-B4F6-D750FA131690}" authorId="{44307FCB-0672-888F-AAE5-3B3CD4DA9306}" status="resolved" created="2023-02-10T17:03:28.466" complete="100000">
    <pc:sldMkLst xmlns:pc="http://schemas.microsoft.com/office/powerpoint/2013/main/command">
      <pc:docMk/>
      <pc:sldMk cId="4075195570" sldId="275"/>
    </pc:sldMkLst>
    <p188:txBody>
      <a:bodyPr/>
      <a:lstStyle/>
      <a:p>
        <a:r>
          <a:rPr lang="pt-BR"/>
          <a:t>utilizado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DC41-F329-4A47-BD71-FD95A5985DE1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1A2D-A762-4DF5-A3DD-6D72442DD1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0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DC41-F329-4A47-BD71-FD95A5985DE1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1A2D-A762-4DF5-A3DD-6D72442DD1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65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DC41-F329-4A47-BD71-FD95A5985DE1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1A2D-A762-4DF5-A3DD-6D72442DD1E6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813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DC41-F329-4A47-BD71-FD95A5985DE1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1A2D-A762-4DF5-A3DD-6D72442DD1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78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DC41-F329-4A47-BD71-FD95A5985DE1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1A2D-A762-4DF5-A3DD-6D72442DD1E6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0693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DC41-F329-4A47-BD71-FD95A5985DE1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1A2D-A762-4DF5-A3DD-6D72442DD1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342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DC41-F329-4A47-BD71-FD95A5985DE1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1A2D-A762-4DF5-A3DD-6D72442DD1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609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DC41-F329-4A47-BD71-FD95A5985DE1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1A2D-A762-4DF5-A3DD-6D72442DD1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74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DC41-F329-4A47-BD71-FD95A5985DE1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1A2D-A762-4DF5-A3DD-6D72442DD1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06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DC41-F329-4A47-BD71-FD95A5985DE1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1A2D-A762-4DF5-A3DD-6D72442DD1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00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DC41-F329-4A47-BD71-FD95A5985DE1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1A2D-A762-4DF5-A3DD-6D72442DD1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80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DC41-F329-4A47-BD71-FD95A5985DE1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1A2D-A762-4DF5-A3DD-6D72442DD1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71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DC41-F329-4A47-BD71-FD95A5985DE1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1A2D-A762-4DF5-A3DD-6D72442DD1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25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DC41-F329-4A47-BD71-FD95A5985DE1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1A2D-A762-4DF5-A3DD-6D72442DD1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16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DC41-F329-4A47-BD71-FD95A5985DE1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1A2D-A762-4DF5-A3DD-6D72442DD1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17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DC41-F329-4A47-BD71-FD95A5985DE1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1A2D-A762-4DF5-A3DD-6D72442DD1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03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BDC41-F329-4A47-BD71-FD95A5985DE1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D3C1A2D-A762-4DF5-A3DD-6D72442DD1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18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26097519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i764/TSWS/rest" TargetMode="External"/><Relationship Id="rId2" Type="http://schemas.microsoft.com/office/2018/10/relationships/comments" Target="../comments/modernComment_102_F30F78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op-gss/TSWS/res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itaipu/pages/viewpage.action?spaceKey=OPDTTUT&amp;title=ATM+-+Criar+e+Gerenciar+Tokens" TargetMode="External"/><Relationship Id="rId2" Type="http://schemas.microsoft.com/office/2018/10/relationships/comments" Target="../comments/modernComment_113_F2E68CB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8/10/relationships/comments" Target="../comments/modernComment_103_6BA3AC3C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18165-EEB4-4CB3-8552-A2E2770CB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>
                <a:solidFill>
                  <a:schemeClr val="tx1"/>
                </a:solidFill>
              </a:rPr>
              <a:t>Módulo em Python de integração com TSWS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7E971F-B0D4-437E-85D3-09399841D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Rafael Conte </a:t>
            </a:r>
            <a:r>
              <a:rPr lang="pt-BR" err="1"/>
              <a:t>Marodin</a:t>
            </a:r>
            <a:endParaRPr lang="pt-BR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40C0C32-6894-4471-86C2-5459BC4503A0}"/>
              </a:ext>
            </a:extLst>
          </p:cNvPr>
          <p:cNvSpPr txBox="1">
            <a:spLocks/>
          </p:cNvSpPr>
          <p:nvPr/>
        </p:nvSpPr>
        <p:spPr>
          <a:xfrm>
            <a:off x="4099675" y="21850"/>
            <a:ext cx="258172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OP.DT/GSS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2264250-E4EF-4700-8259-C30CB3C3B9F2}"/>
              </a:ext>
            </a:extLst>
          </p:cNvPr>
          <p:cNvSpPr txBox="1">
            <a:spLocks/>
          </p:cNvSpPr>
          <p:nvPr/>
        </p:nvSpPr>
        <p:spPr>
          <a:xfrm>
            <a:off x="4099675" y="6428569"/>
            <a:ext cx="2581720" cy="4294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04341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2EA5C-85D5-4807-ABC3-AC82AED3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15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Funções disponíveis: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B1DC65C5-42A7-4428-9EAD-137F80F61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4" y="4446788"/>
            <a:ext cx="5172797" cy="372862"/>
          </a:xfrm>
        </p:spPr>
        <p:txBody>
          <a:bodyPr/>
          <a:lstStyle/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Exemplo de uso: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AC739E9-2631-9FB3-6031-CEB5C0A58E94}"/>
              </a:ext>
            </a:extLst>
          </p:cNvPr>
          <p:cNvSpPr txBox="1">
            <a:spLocks/>
          </p:cNvSpPr>
          <p:nvPr/>
        </p:nvSpPr>
        <p:spPr>
          <a:xfrm>
            <a:off x="6273430" y="4452649"/>
            <a:ext cx="5172797" cy="372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Resposta:</a:t>
            </a:r>
          </a:p>
        </p:txBody>
      </p:sp>
      <p:pic>
        <p:nvPicPr>
          <p:cNvPr id="3" name="Imagem 4" descr="Texto&#10;&#10;Descrição gerada automaticamente">
            <a:extLst>
              <a:ext uri="{FF2B5EF4-FFF2-40B4-BE49-F238E27FC236}">
                <a16:creationId xmlns:a16="http://schemas.microsoft.com/office/drawing/2014/main" id="{5C15C657-D80F-4BE4-20B9-88C789EA3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46" y="4813557"/>
            <a:ext cx="2831123" cy="1158115"/>
          </a:xfrm>
          <a:prstGeom prst="rect">
            <a:avLst/>
          </a:prstGeom>
        </p:spPr>
      </p:pic>
      <p:pic>
        <p:nvPicPr>
          <p:cNvPr id="5" name="Imagem 8" descr="Texto&#10;&#10;Descrição gerada automaticamente">
            <a:extLst>
              <a:ext uri="{FF2B5EF4-FFF2-40B4-BE49-F238E27FC236}">
                <a16:creationId xmlns:a16="http://schemas.microsoft.com/office/drawing/2014/main" id="{B8C123BD-5C28-E327-7E59-BF878343C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54" y="4817285"/>
            <a:ext cx="3104661" cy="828275"/>
          </a:xfrm>
          <a:prstGeom prst="rect">
            <a:avLst/>
          </a:prstGeom>
        </p:spPr>
      </p:pic>
      <p:pic>
        <p:nvPicPr>
          <p:cNvPr id="9" name="Imagem 9" descr="Texto, Aplicativo&#10;&#10;Descrição gerada automaticamente">
            <a:extLst>
              <a:ext uri="{FF2B5EF4-FFF2-40B4-BE49-F238E27FC236}">
                <a16:creationId xmlns:a16="http://schemas.microsoft.com/office/drawing/2014/main" id="{85A18D06-90A7-3D78-2501-CA3C42858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54" y="1275504"/>
            <a:ext cx="11232661" cy="248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30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E5E150E5-EDBA-98BF-D427-11B681D67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37" y="1269764"/>
            <a:ext cx="6810153" cy="2236262"/>
          </a:xfrm>
          <a:prstGeom prst="rect">
            <a:avLst/>
          </a:prstGeom>
        </p:spPr>
      </p:pic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EBB65595-2018-9619-535E-021E64AEF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54" y="4819577"/>
            <a:ext cx="3837353" cy="82369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62EA5C-85D5-4807-ABC3-AC82AED3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15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Funções disponíveis: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B1DC65C5-42A7-4428-9EAD-137F80F61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4" y="4446788"/>
            <a:ext cx="5172797" cy="372862"/>
          </a:xfrm>
        </p:spPr>
        <p:txBody>
          <a:bodyPr/>
          <a:lstStyle/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Exemplo de uso: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AC739E9-2631-9FB3-6031-CEB5C0A58E94}"/>
              </a:ext>
            </a:extLst>
          </p:cNvPr>
          <p:cNvSpPr txBox="1">
            <a:spLocks/>
          </p:cNvSpPr>
          <p:nvPr/>
        </p:nvSpPr>
        <p:spPr>
          <a:xfrm>
            <a:off x="6273430" y="4452649"/>
            <a:ext cx="5172797" cy="372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Resposta:</a:t>
            </a:r>
          </a:p>
        </p:txBody>
      </p:sp>
      <p:pic>
        <p:nvPicPr>
          <p:cNvPr id="4" name="Imagem 6" descr="Texto&#10;&#10;Descrição gerada automaticamente">
            <a:extLst>
              <a:ext uri="{FF2B5EF4-FFF2-40B4-BE49-F238E27FC236}">
                <a16:creationId xmlns:a16="http://schemas.microsoft.com/office/drawing/2014/main" id="{A900203C-849C-EED1-6558-46479294F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246" y="4814651"/>
            <a:ext cx="2743200" cy="139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1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0BE381C4-E6CA-4BF2-0319-2A2B6D04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54" y="1277311"/>
            <a:ext cx="11232661" cy="314083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62EA5C-85D5-4807-ABC3-AC82AED3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15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Funções disponíveis: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B1DC65C5-42A7-4428-9EAD-137F80F61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4" y="4446788"/>
            <a:ext cx="5172797" cy="372862"/>
          </a:xfrm>
        </p:spPr>
        <p:txBody>
          <a:bodyPr/>
          <a:lstStyle/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Exemplo de uso:</a:t>
            </a: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CFF3620A-D34A-7CCF-F510-E7F1003B3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519" y="4813470"/>
            <a:ext cx="5454502" cy="1154428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AC739E9-2631-9FB3-6031-CEB5C0A58E94}"/>
              </a:ext>
            </a:extLst>
          </p:cNvPr>
          <p:cNvSpPr txBox="1">
            <a:spLocks/>
          </p:cNvSpPr>
          <p:nvPr/>
        </p:nvSpPr>
        <p:spPr>
          <a:xfrm>
            <a:off x="6273430" y="4452649"/>
            <a:ext cx="5172797" cy="372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Resposta:</a:t>
            </a:r>
          </a:p>
        </p:txBody>
      </p:sp>
      <p:pic>
        <p:nvPicPr>
          <p:cNvPr id="8" name="Imagem 8" descr="Texto&#10;&#10;Descrição gerada automaticamente">
            <a:extLst>
              <a:ext uri="{FF2B5EF4-FFF2-40B4-BE49-F238E27FC236}">
                <a16:creationId xmlns:a16="http://schemas.microsoft.com/office/drawing/2014/main" id="{DC7D41CB-6EE1-FBE3-C51A-39CC84487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53" y="4808759"/>
            <a:ext cx="5742354" cy="114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00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9" descr="Texto&#10;&#10;Descrição gerada automaticamente">
            <a:extLst>
              <a:ext uri="{FF2B5EF4-FFF2-40B4-BE49-F238E27FC236}">
                <a16:creationId xmlns:a16="http://schemas.microsoft.com/office/drawing/2014/main" id="{EAD93414-F798-1E71-28C0-7E34A6549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37" y="1280538"/>
            <a:ext cx="11222665" cy="3056458"/>
          </a:xfrm>
          <a:prstGeom prst="rect">
            <a:avLst/>
          </a:prstGeom>
        </p:spPr>
      </p:pic>
      <p:pic>
        <p:nvPicPr>
          <p:cNvPr id="5" name="Imagem 8" descr="Texto&#10;&#10;Descrição gerada automaticamente">
            <a:extLst>
              <a:ext uri="{FF2B5EF4-FFF2-40B4-BE49-F238E27FC236}">
                <a16:creationId xmlns:a16="http://schemas.microsoft.com/office/drawing/2014/main" id="{BF6C2681-A25A-86F0-952C-4660D4127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37" y="4822393"/>
            <a:ext cx="5667153" cy="1138400"/>
          </a:xfrm>
          <a:prstGeom prst="rect">
            <a:avLst/>
          </a:prstGeom>
        </p:spPr>
      </p:pic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22B0B757-6EB7-2312-E42A-E359DB511F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25" t="9279" r="-324" b="11950"/>
          <a:stretch/>
        </p:blipFill>
        <p:spPr>
          <a:xfrm>
            <a:off x="6274981" y="4822738"/>
            <a:ext cx="3416306" cy="147239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62EA5C-85D5-4807-ABC3-AC82AED3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15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Funções disponíveis: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B1DC65C5-42A7-4428-9EAD-137F80F61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4" y="4446788"/>
            <a:ext cx="5172797" cy="372862"/>
          </a:xfrm>
        </p:spPr>
        <p:txBody>
          <a:bodyPr/>
          <a:lstStyle/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Exemplo de uso: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AC739E9-2631-9FB3-6031-CEB5C0A58E94}"/>
              </a:ext>
            </a:extLst>
          </p:cNvPr>
          <p:cNvSpPr txBox="1">
            <a:spLocks/>
          </p:cNvSpPr>
          <p:nvPr/>
        </p:nvSpPr>
        <p:spPr>
          <a:xfrm>
            <a:off x="6273430" y="4452649"/>
            <a:ext cx="5172797" cy="372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Resposta:</a:t>
            </a:r>
          </a:p>
        </p:txBody>
      </p:sp>
    </p:spTree>
    <p:extLst>
      <p:ext uri="{BB962C8B-B14F-4D97-AF65-F5344CB8AC3E}">
        <p14:creationId xmlns:p14="http://schemas.microsoft.com/office/powerpoint/2010/main" val="3370779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0A686578-AC5F-2CB5-95BA-1CCEB5919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37" y="4823005"/>
            <a:ext cx="5667153" cy="11371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62EA5C-85D5-4807-ABC3-AC82AED3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15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Funções disponíveis: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B1DC65C5-42A7-4428-9EAD-137F80F61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4" y="4446788"/>
            <a:ext cx="5172797" cy="372862"/>
          </a:xfrm>
        </p:spPr>
        <p:txBody>
          <a:bodyPr/>
          <a:lstStyle/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Exemplo de uso: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AC739E9-2631-9FB3-6031-CEB5C0A58E94}"/>
              </a:ext>
            </a:extLst>
          </p:cNvPr>
          <p:cNvSpPr txBox="1">
            <a:spLocks/>
          </p:cNvSpPr>
          <p:nvPr/>
        </p:nvSpPr>
        <p:spPr>
          <a:xfrm>
            <a:off x="6273430" y="4452649"/>
            <a:ext cx="5172797" cy="372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Resposta:</a:t>
            </a:r>
          </a:p>
        </p:txBody>
      </p:sp>
      <p:pic>
        <p:nvPicPr>
          <p:cNvPr id="3" name="Imagem 6" descr="Texto&#10;&#10;Descrição gerada automaticamente">
            <a:extLst>
              <a:ext uri="{FF2B5EF4-FFF2-40B4-BE49-F238E27FC236}">
                <a16:creationId xmlns:a16="http://schemas.microsoft.com/office/drawing/2014/main" id="{64155F47-0B3D-3B9D-5859-347E0BBD3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981" y="4816033"/>
            <a:ext cx="2149549" cy="1984006"/>
          </a:xfrm>
          <a:prstGeom prst="rect">
            <a:avLst/>
          </a:prstGeom>
        </p:spPr>
      </p:pic>
      <p:pic>
        <p:nvPicPr>
          <p:cNvPr id="8" name="Imagem 9" descr="Texto&#10;&#10;Descrição gerada automaticamente">
            <a:extLst>
              <a:ext uri="{FF2B5EF4-FFF2-40B4-BE49-F238E27FC236}">
                <a16:creationId xmlns:a16="http://schemas.microsoft.com/office/drawing/2014/main" id="{A2090E5C-659C-A4A7-D2D7-8E24BBAFF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37" y="1276338"/>
            <a:ext cx="9689804" cy="304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92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8" descr="Texto&#10;&#10;Descrição gerada automaticamente">
            <a:extLst>
              <a:ext uri="{FF2B5EF4-FFF2-40B4-BE49-F238E27FC236}">
                <a16:creationId xmlns:a16="http://schemas.microsoft.com/office/drawing/2014/main" id="{F91EDAA3-4551-A8CF-184A-BCC0B5518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37" y="4827829"/>
            <a:ext cx="5613991" cy="15971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62EA5C-85D5-4807-ABC3-AC82AED3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15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Funções disponíveis: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B1DC65C5-42A7-4428-9EAD-137F80F61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4" y="4446788"/>
            <a:ext cx="5172797" cy="372862"/>
          </a:xfrm>
        </p:spPr>
        <p:txBody>
          <a:bodyPr/>
          <a:lstStyle/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Exemplo de uso: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AC739E9-2631-9FB3-6031-CEB5C0A58E94}"/>
              </a:ext>
            </a:extLst>
          </p:cNvPr>
          <p:cNvSpPr txBox="1">
            <a:spLocks/>
          </p:cNvSpPr>
          <p:nvPr/>
        </p:nvSpPr>
        <p:spPr>
          <a:xfrm>
            <a:off x="6273430" y="4452649"/>
            <a:ext cx="5172797" cy="372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Resposta:</a:t>
            </a:r>
          </a:p>
        </p:txBody>
      </p:sp>
      <p:pic>
        <p:nvPicPr>
          <p:cNvPr id="4" name="Imagem 4" descr="Texto branco sobre fundo preto&#10;&#10;Descrição gerada automaticamente">
            <a:extLst>
              <a:ext uri="{FF2B5EF4-FFF2-40B4-BE49-F238E27FC236}">
                <a16:creationId xmlns:a16="http://schemas.microsoft.com/office/drawing/2014/main" id="{AD922BC8-9C1A-DD4E-205E-0C36D02B6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24" b="31676"/>
          <a:stretch/>
        </p:blipFill>
        <p:spPr>
          <a:xfrm>
            <a:off x="6274981" y="4816441"/>
            <a:ext cx="2388800" cy="2040498"/>
          </a:xfrm>
          <a:prstGeom prst="rect">
            <a:avLst/>
          </a:prstGeom>
        </p:spPr>
      </p:pic>
      <p:pic>
        <p:nvPicPr>
          <p:cNvPr id="9" name="Imagem 9" descr="Texto&#10;&#10;Descrição gerada automaticamente">
            <a:extLst>
              <a:ext uri="{FF2B5EF4-FFF2-40B4-BE49-F238E27FC236}">
                <a16:creationId xmlns:a16="http://schemas.microsoft.com/office/drawing/2014/main" id="{C52534D1-E6CB-1292-C3A0-A96802392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37" y="1274427"/>
            <a:ext cx="8475920" cy="2847168"/>
          </a:xfrm>
          <a:prstGeom prst="rect">
            <a:avLst/>
          </a:prstGeom>
        </p:spPr>
      </p:pic>
      <p:pic>
        <p:nvPicPr>
          <p:cNvPr id="11" name="Imagem 4" descr="Texto branco sobre fundo preto&#10;&#10;Descrição gerada automaticamente">
            <a:extLst>
              <a:ext uri="{FF2B5EF4-FFF2-40B4-BE49-F238E27FC236}">
                <a16:creationId xmlns:a16="http://schemas.microsoft.com/office/drawing/2014/main" id="{8EE33C7F-D2F1-2413-03D4-1035B71B79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959" r="-324" b="258"/>
          <a:stretch/>
        </p:blipFill>
        <p:spPr>
          <a:xfrm>
            <a:off x="8631866" y="5906277"/>
            <a:ext cx="2388800" cy="94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11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2EA5C-85D5-4807-ABC3-AC82AED3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15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Funções disponíveis: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B1DC65C5-42A7-4428-9EAD-137F80F61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4" y="4446788"/>
            <a:ext cx="5172797" cy="372862"/>
          </a:xfrm>
        </p:spPr>
        <p:txBody>
          <a:bodyPr/>
          <a:lstStyle/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Exemplo de uso: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AC739E9-2631-9FB3-6031-CEB5C0A58E94}"/>
              </a:ext>
            </a:extLst>
          </p:cNvPr>
          <p:cNvSpPr txBox="1">
            <a:spLocks/>
          </p:cNvSpPr>
          <p:nvPr/>
        </p:nvSpPr>
        <p:spPr>
          <a:xfrm>
            <a:off x="6273430" y="4452649"/>
            <a:ext cx="5172797" cy="372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Resposta:</a:t>
            </a:r>
          </a:p>
        </p:txBody>
      </p:sp>
      <p:pic>
        <p:nvPicPr>
          <p:cNvPr id="3" name="Imagem 6" descr="Texto&#10;&#10;Descrição gerada automaticamente">
            <a:extLst>
              <a:ext uri="{FF2B5EF4-FFF2-40B4-BE49-F238E27FC236}">
                <a16:creationId xmlns:a16="http://schemas.microsoft.com/office/drawing/2014/main" id="{F572C9DA-87E9-5B38-E882-36156A1C8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981" y="4828559"/>
            <a:ext cx="3806455" cy="1595670"/>
          </a:xfrm>
          <a:prstGeom prst="rect">
            <a:avLst/>
          </a:prstGeom>
        </p:spPr>
      </p:pic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03DA2D7B-DE95-6D89-091E-169C44523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37" y="4825493"/>
            <a:ext cx="5613990" cy="1433455"/>
          </a:xfrm>
          <a:prstGeom prst="rect">
            <a:avLst/>
          </a:prstGeom>
        </p:spPr>
      </p:pic>
      <p:pic>
        <p:nvPicPr>
          <p:cNvPr id="8" name="Imagem 9" descr="Texto&#10;&#10;Descrição gerada automaticamente">
            <a:extLst>
              <a:ext uri="{FF2B5EF4-FFF2-40B4-BE49-F238E27FC236}">
                <a16:creationId xmlns:a16="http://schemas.microsoft.com/office/drawing/2014/main" id="{4702C99D-B6BA-DAA0-3DFB-D5E8A8E57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37" y="1314775"/>
            <a:ext cx="8980967" cy="266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68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8" descr="Texto&#10;&#10;Descrição gerada automaticamente">
            <a:extLst>
              <a:ext uri="{FF2B5EF4-FFF2-40B4-BE49-F238E27FC236}">
                <a16:creationId xmlns:a16="http://schemas.microsoft.com/office/drawing/2014/main" id="{F8C04D53-29DD-D5DA-678E-568214634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54" y="4813142"/>
            <a:ext cx="7745045" cy="162786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62EA5C-85D5-4807-ABC3-AC82AED3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15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Funções disponíveis: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B1DC65C5-42A7-4428-9EAD-137F80F61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4" y="4446788"/>
            <a:ext cx="5172797" cy="372862"/>
          </a:xfrm>
        </p:spPr>
        <p:txBody>
          <a:bodyPr/>
          <a:lstStyle/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Exemplo de uso:</a:t>
            </a:r>
          </a:p>
        </p:txBody>
      </p:sp>
      <p:pic>
        <p:nvPicPr>
          <p:cNvPr id="9" name="Imagem 9" descr="Texto&#10;&#10;Descrição gerada automaticamente">
            <a:extLst>
              <a:ext uri="{FF2B5EF4-FFF2-40B4-BE49-F238E27FC236}">
                <a16:creationId xmlns:a16="http://schemas.microsoft.com/office/drawing/2014/main" id="{883D6A2E-E287-756F-BDE5-205121417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54" y="1318508"/>
            <a:ext cx="9386276" cy="234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29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" descr="Texto&#10;&#10;Descrição gerada automaticamente">
            <a:extLst>
              <a:ext uri="{FF2B5EF4-FFF2-40B4-BE49-F238E27FC236}">
                <a16:creationId xmlns:a16="http://schemas.microsoft.com/office/drawing/2014/main" id="{EDFEC0CD-2E3C-EA5A-89FA-64D88F7A7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54" y="1322818"/>
            <a:ext cx="9386276" cy="2268287"/>
          </a:xfrm>
          <a:prstGeom prst="rect">
            <a:avLst/>
          </a:prstGeom>
        </p:spPr>
      </p:pic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51357E9D-21FF-33CD-9DFD-AD914F617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54" y="4817779"/>
            <a:ext cx="7666891" cy="176513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62EA5C-85D5-4807-ABC3-AC82AED3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15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Funções disponíveis: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B1DC65C5-42A7-4428-9EAD-137F80F61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4" y="4446788"/>
            <a:ext cx="5172797" cy="372862"/>
          </a:xfrm>
        </p:spPr>
        <p:txBody>
          <a:bodyPr/>
          <a:lstStyle/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Exemplo de uso:</a:t>
            </a:r>
          </a:p>
        </p:txBody>
      </p:sp>
    </p:spTree>
    <p:extLst>
      <p:ext uri="{BB962C8B-B14F-4D97-AF65-F5344CB8AC3E}">
        <p14:creationId xmlns:p14="http://schemas.microsoft.com/office/powerpoint/2010/main" val="670871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9" descr="Texto&#10;&#10;Descrição gerada automaticamente">
            <a:extLst>
              <a:ext uri="{FF2B5EF4-FFF2-40B4-BE49-F238E27FC236}">
                <a16:creationId xmlns:a16="http://schemas.microsoft.com/office/drawing/2014/main" id="{75F2308E-B352-A7DB-7BD3-9BFAB70BC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77" y="4524500"/>
            <a:ext cx="6787662" cy="1062155"/>
          </a:xfrm>
          <a:prstGeom prst="rect">
            <a:avLst/>
          </a:prstGeom>
        </p:spPr>
      </p:pic>
      <p:pic>
        <p:nvPicPr>
          <p:cNvPr id="6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B949CF1C-F245-2E48-1D7D-0FFFE3FCE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9" b="9859"/>
          <a:stretch/>
        </p:blipFill>
        <p:spPr>
          <a:xfrm>
            <a:off x="1080477" y="2396225"/>
            <a:ext cx="4237901" cy="4825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2E1B74-F233-4162-8EA6-07A3F315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tx1"/>
                </a:solidFill>
              </a:rPr>
              <a:t>Exemplo de aquisição de dados: nome da </a:t>
            </a:r>
            <a:r>
              <a:rPr lang="pt-BR" err="1">
                <a:solidFill>
                  <a:schemeClr val="tx1"/>
                </a:solidFill>
              </a:rPr>
              <a:t>tag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6F695F-78B4-4EFC-B14B-EEA505AF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2" y="1986182"/>
            <a:ext cx="9105858" cy="405058"/>
          </a:xfrm>
        </p:spPr>
        <p:txBody>
          <a:bodyPr/>
          <a:lstStyle/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A função </a:t>
            </a:r>
            <a:r>
              <a:rPr lang="pt-BR" err="1"/>
              <a:t>get.tag</a:t>
            </a:r>
            <a:r>
              <a:rPr lang="pt-BR"/>
              <a:t>( </a:t>
            </a:r>
            <a:r>
              <a:rPr lang="pt-BR" err="1"/>
              <a:t>str</a:t>
            </a:r>
            <a:r>
              <a:rPr lang="pt-BR"/>
              <a:t> ) retorna as </a:t>
            </a:r>
            <a:r>
              <a:rPr lang="pt-BR" err="1"/>
              <a:t>tags</a:t>
            </a:r>
            <a:r>
              <a:rPr lang="pt-BR"/>
              <a:t> que correspondem a </a:t>
            </a:r>
            <a:r>
              <a:rPr lang="pt-BR" err="1"/>
              <a:t>string</a:t>
            </a:r>
            <a:r>
              <a:rPr lang="pt-BR"/>
              <a:t> parâmetro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699C0EBB-514B-4802-909D-F9EC04979C51}"/>
              </a:ext>
            </a:extLst>
          </p:cNvPr>
          <p:cNvSpPr txBox="1">
            <a:spLocks/>
          </p:cNvSpPr>
          <p:nvPr/>
        </p:nvSpPr>
        <p:spPr>
          <a:xfrm>
            <a:off x="687102" y="2889333"/>
            <a:ext cx="9105858" cy="1631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Os asteriscos presentes na </a:t>
            </a:r>
            <a:r>
              <a:rPr lang="pt-BR" err="1"/>
              <a:t>string</a:t>
            </a:r>
            <a:r>
              <a:rPr lang="pt-BR"/>
              <a:t> parâmetro de exemplo permitem a presença de quaisquer caracteres e em qualquer quantidade nas posições denotadas pelos asteriscos, dessa forma, qualquer nome de </a:t>
            </a:r>
            <a:r>
              <a:rPr lang="pt-BR" err="1"/>
              <a:t>tag</a:t>
            </a:r>
            <a:r>
              <a:rPr lang="pt-BR"/>
              <a:t> que contenha a palavra ‘CAMMESA’ no meio é considerada válida</a:t>
            </a:r>
          </a:p>
          <a:p>
            <a:pPr algn="just"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Após, checamos o status da resposta, que será 200 quando o procedimento for executado com sucesso, </a:t>
            </a:r>
            <a:r>
              <a:rPr lang="pt-BR" err="1"/>
              <a:t>loggamos</a:t>
            </a:r>
            <a:r>
              <a:rPr lang="pt-BR"/>
              <a:t> um erro e repetimos a requisição após um minuto se necessário.</a:t>
            </a:r>
          </a:p>
        </p:txBody>
      </p:sp>
    </p:spTree>
    <p:extLst>
      <p:ext uri="{BB962C8B-B14F-4D97-AF65-F5344CB8AC3E}">
        <p14:creationId xmlns:p14="http://schemas.microsoft.com/office/powerpoint/2010/main" val="196653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2EA5C-85D5-4807-ABC3-AC82AED3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tx1"/>
                </a:solidFill>
              </a:rPr>
              <a:t>O que é o TSWS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DC65C5-42A7-4428-9EAD-137F80F61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58" y="2686684"/>
            <a:ext cx="9230447" cy="161111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Clr>
                <a:srgbClr val="404040"/>
              </a:buClr>
              <a:buFont typeface="Wingdings 3"/>
              <a:buChar char=""/>
            </a:pPr>
            <a:r>
              <a:rPr lang="pt-BR" sz="1600">
                <a:cs typeface="Times New Roman"/>
              </a:rPr>
              <a:t>O TSWS é um serviço web, desenvolvido pelo GSS, que permite acesso padronizado a séries temporais </a:t>
            </a:r>
          </a:p>
          <a:p>
            <a:pPr lvl="1">
              <a:buClr>
                <a:srgbClr val="404040"/>
              </a:buClr>
              <a:buFont typeface="Wingdings 3"/>
              <a:buChar char=""/>
            </a:pPr>
            <a:r>
              <a:rPr lang="pt-BR">
                <a:cs typeface="Times New Roman"/>
              </a:rPr>
              <a:t>Leitura: tags do PI, atributos do PI-AF e tags do TSDB;</a:t>
            </a:r>
          </a:p>
          <a:p>
            <a:pPr lvl="1">
              <a:buClr>
                <a:srgbClr val="404040"/>
              </a:buClr>
              <a:buFont typeface="Wingdings 3"/>
              <a:buChar char=""/>
            </a:pPr>
            <a:r>
              <a:rPr lang="pt-BR"/>
              <a:t>Escrita: tags do TSDB;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 3"/>
              <a:buChar char=""/>
            </a:pPr>
            <a:r>
              <a:rPr lang="pt-BR" sz="1600">
                <a:ea typeface="+mn-lt"/>
                <a:cs typeface="+mn-lt"/>
              </a:rPr>
              <a:t>As consultas são feitas através de requisições HTTPS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 3"/>
              <a:buChar char=""/>
            </a:pPr>
            <a:r>
              <a:rPr lang="pt-BR" sz="1600">
                <a:cs typeface="Times New Roman"/>
              </a:rPr>
              <a:t>A fim de abstrair e simplificar o uso do serviço TSWS desenvolveu-se este módulo Python.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 3"/>
            </a:pPr>
            <a:endParaRPr lang="pt-BR" sz="160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81540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E1B74-F233-4162-8EA6-07A3F315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tx1"/>
                </a:solidFill>
              </a:rPr>
              <a:t>Exemplo de aquisição de dados: nome da TAG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78C65A9F-056B-4D2F-BC62-41CCBF78D1C0}"/>
              </a:ext>
            </a:extLst>
          </p:cNvPr>
          <p:cNvSpPr txBox="1">
            <a:spLocks/>
          </p:cNvSpPr>
          <p:nvPr/>
        </p:nvSpPr>
        <p:spPr>
          <a:xfrm>
            <a:off x="677334" y="2339628"/>
            <a:ext cx="9105858" cy="36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Resposta:</a:t>
            </a:r>
          </a:p>
        </p:txBody>
      </p:sp>
      <p:pic>
        <p:nvPicPr>
          <p:cNvPr id="4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CC908265-8D24-2E0B-ED6F-C308B6F7C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97" y="2714535"/>
            <a:ext cx="5491766" cy="2057826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77A71D6-2108-389B-9D6B-2198FBA8B0BD}"/>
              </a:ext>
            </a:extLst>
          </p:cNvPr>
          <p:cNvSpPr txBox="1">
            <a:spLocks/>
          </p:cNvSpPr>
          <p:nvPr/>
        </p:nvSpPr>
        <p:spPr>
          <a:xfrm>
            <a:off x="677333" y="4821012"/>
            <a:ext cx="9105858" cy="366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Extraindo o campo "</a:t>
            </a:r>
            <a:r>
              <a:rPr lang="pt-BR" err="1"/>
              <a:t>tagName</a:t>
            </a:r>
            <a:r>
              <a:rPr lang="pt-BR"/>
              <a:t>":</a:t>
            </a:r>
          </a:p>
        </p:txBody>
      </p:sp>
      <p:pic>
        <p:nvPicPr>
          <p:cNvPr id="9" name="Imagem 10">
            <a:extLst>
              <a:ext uri="{FF2B5EF4-FFF2-40B4-BE49-F238E27FC236}">
                <a16:creationId xmlns:a16="http://schemas.microsoft.com/office/drawing/2014/main" id="{11A2AA6C-A0AA-A3BE-9C1D-2428696E5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169" y="5192887"/>
            <a:ext cx="7070969" cy="31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31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E1B74-F233-4162-8EA6-07A3F315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tx1"/>
                </a:solidFill>
              </a:rPr>
              <a:t>Exemplo de aquisição de dados: Valores em um intervalo de tempo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6F695F-78B4-4EFC-B14B-EEA505AF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466" y="2952669"/>
            <a:ext cx="9105858" cy="4050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Definindo-se os valores do intervalo de tempo: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699C0EBB-514B-4802-909D-F9EC04979C51}"/>
              </a:ext>
            </a:extLst>
          </p:cNvPr>
          <p:cNvSpPr txBox="1">
            <a:spLocks/>
          </p:cNvSpPr>
          <p:nvPr/>
        </p:nvSpPr>
        <p:spPr>
          <a:xfrm>
            <a:off x="727466" y="4129358"/>
            <a:ext cx="9096998" cy="4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Requisição ao TSWS: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BCCA27D4-82DA-EA4C-11B4-5FCB3EC79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3366793"/>
            <a:ext cx="6357815" cy="642183"/>
          </a:xfrm>
          <a:prstGeom prst="rect">
            <a:avLst/>
          </a:prstGeom>
        </p:spPr>
      </p:pic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AB12BD7F-DE05-3063-8BE5-706C719C8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4488507"/>
            <a:ext cx="8077200" cy="68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15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E1B74-F233-4162-8EA6-07A3F315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tx1"/>
                </a:solidFill>
              </a:rPr>
              <a:t>Exemplo de aquisição de dados: Valores em um intervalo de tempo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6F695F-78B4-4EFC-B14B-EEA505AF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9459"/>
            <a:ext cx="9105858" cy="4050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Resposta:</a:t>
            </a:r>
          </a:p>
        </p:txBody>
      </p:sp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A015FE35-66C3-0B8F-433E-1F71B4774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53" y="2060053"/>
            <a:ext cx="5480383" cy="471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55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E1B74-F233-4162-8EA6-07A3F315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tx1"/>
                </a:solidFill>
              </a:rPr>
              <a:t>Exemplo de aquisição de dados: Valores em um intervalo de tempo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6F695F-78B4-4EFC-B14B-EEA505AF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9105858" cy="4050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Exemplo de iteração sobre os dados recebidos:</a:t>
            </a:r>
          </a:p>
        </p:txBody>
      </p:sp>
      <p:pic>
        <p:nvPicPr>
          <p:cNvPr id="7" name="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484CB76-E347-210D-994A-C50D23C2E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20" y="2575861"/>
            <a:ext cx="7315200" cy="1335304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6F898BAC-AF47-2480-EBDF-29253A4CFF36}"/>
              </a:ext>
            </a:extLst>
          </p:cNvPr>
          <p:cNvSpPr txBox="1">
            <a:spLocks/>
          </p:cNvSpPr>
          <p:nvPr/>
        </p:nvSpPr>
        <p:spPr>
          <a:xfrm>
            <a:off x="679339" y="4278148"/>
            <a:ext cx="9105858" cy="405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Com esse código exibe-se no console:</a:t>
            </a:r>
          </a:p>
        </p:txBody>
      </p:sp>
      <p:pic>
        <p:nvPicPr>
          <p:cNvPr id="11" name="Imagem 11" descr="Uma imagem contendo Texto&#10;&#10;Descrição gerada automaticamente">
            <a:extLst>
              <a:ext uri="{FF2B5EF4-FFF2-40B4-BE49-F238E27FC236}">
                <a16:creationId xmlns:a16="http://schemas.microsoft.com/office/drawing/2014/main" id="{CB35B38C-D289-27A7-69F2-89ECE36F8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21" y="4617730"/>
            <a:ext cx="9139988" cy="53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45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E1B74-F233-4162-8EA6-07A3F315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Exemplo de inserção de dados: Inserindo um novo valor para determinada TAG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6F695F-78B4-4EFC-B14B-EEA505AF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413" y="2882999"/>
            <a:ext cx="9105858" cy="4050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 dirty="0"/>
              <a:t>O valor inserido será uma variação aleatória em torno da média</a:t>
            </a: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7A1B8078-491C-8700-9599-C2FD20200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37" y="3290176"/>
            <a:ext cx="5177539" cy="299243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BC8D220A-A317-15ED-FB6F-AFB40E760758}"/>
              </a:ext>
            </a:extLst>
          </p:cNvPr>
          <p:cNvSpPr txBox="1">
            <a:spLocks/>
          </p:cNvSpPr>
          <p:nvPr/>
        </p:nvSpPr>
        <p:spPr>
          <a:xfrm>
            <a:off x="709418" y="3657031"/>
            <a:ext cx="9105858" cy="405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 dirty="0"/>
              <a:t>Realizando a requisição para inserção:</a:t>
            </a: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23B4CF8E-608B-56FD-7728-46E445EA4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6" y="5133781"/>
            <a:ext cx="2595091" cy="307119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14130D45-FF4E-92C5-BF69-A43FE3A82A14}"/>
              </a:ext>
            </a:extLst>
          </p:cNvPr>
          <p:cNvSpPr txBox="1">
            <a:spLocks/>
          </p:cNvSpPr>
          <p:nvPr/>
        </p:nvSpPr>
        <p:spPr>
          <a:xfrm>
            <a:off x="699649" y="4721876"/>
            <a:ext cx="9105858" cy="405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 dirty="0"/>
              <a:t>Exibindo a resposta recebida:</a:t>
            </a:r>
          </a:p>
        </p:txBody>
      </p:sp>
      <p:pic>
        <p:nvPicPr>
          <p:cNvPr id="14" name="Imagem 14">
            <a:extLst>
              <a:ext uri="{FF2B5EF4-FFF2-40B4-BE49-F238E27FC236}">
                <a16:creationId xmlns:a16="http://schemas.microsoft.com/office/drawing/2014/main" id="{B90DB951-8A35-160E-97DA-EA1D35456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236" y="5880272"/>
            <a:ext cx="4255375" cy="302636"/>
          </a:xfrm>
          <a:prstGeom prst="rect">
            <a:avLst/>
          </a:prstGeom>
        </p:spPr>
      </p:pic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90B6A21E-CD04-064F-54B3-50A7C649849C}"/>
              </a:ext>
            </a:extLst>
          </p:cNvPr>
          <p:cNvSpPr txBox="1">
            <a:spLocks/>
          </p:cNvSpPr>
          <p:nvPr/>
        </p:nvSpPr>
        <p:spPr>
          <a:xfrm>
            <a:off x="699649" y="5472042"/>
            <a:ext cx="9105858" cy="405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 dirty="0"/>
              <a:t>Texto exibido no console: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505A881-FB82-49BF-9CAA-0A54F8C49D0B}"/>
              </a:ext>
            </a:extLst>
          </p:cNvPr>
          <p:cNvSpPr txBox="1">
            <a:spLocks/>
          </p:cNvSpPr>
          <p:nvPr/>
        </p:nvSpPr>
        <p:spPr>
          <a:xfrm>
            <a:off x="716411" y="2189898"/>
            <a:ext cx="9105858" cy="405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2">
                  <a:lumMod val="75000"/>
                  <a:lumOff val="25000"/>
                </a:schemeClr>
              </a:buClr>
            </a:pPr>
            <a:r>
              <a:rPr lang="pt-BR" dirty="0"/>
              <a:t>Extraindo-se a média dos valores recebidos:</a:t>
            </a:r>
          </a:p>
        </p:txBody>
      </p:sp>
      <p:pic>
        <p:nvPicPr>
          <p:cNvPr id="8" name="Imagem 4">
            <a:extLst>
              <a:ext uri="{FF2B5EF4-FFF2-40B4-BE49-F238E27FC236}">
                <a16:creationId xmlns:a16="http://schemas.microsoft.com/office/drawing/2014/main" id="{5C09954D-6DDA-C322-BAC6-93138B281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977" y="2605408"/>
            <a:ext cx="9481912" cy="278723"/>
          </a:xfrm>
          <a:prstGeom prst="rect">
            <a:avLst/>
          </a:prstGeom>
        </p:spPr>
      </p:pic>
      <p:pic>
        <p:nvPicPr>
          <p:cNvPr id="4" name="Imagem 5">
            <a:extLst>
              <a:ext uri="{FF2B5EF4-FFF2-40B4-BE49-F238E27FC236}">
                <a16:creationId xmlns:a16="http://schemas.microsoft.com/office/drawing/2014/main" id="{6AC3076D-E11A-CD85-C994-25E33F719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093" y="4062559"/>
            <a:ext cx="8516815" cy="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91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E1B74-F233-4162-8EA6-07A3F315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Exemplo de aquisição de dados: último valor registrado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6F695F-78B4-4EFC-B14B-EEA505AF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20" y="2023307"/>
            <a:ext cx="9105858" cy="4050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 dirty="0"/>
              <a:t>Requisição para o último valor registrado: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90B6A21E-CD04-064F-54B3-50A7C649849C}"/>
              </a:ext>
            </a:extLst>
          </p:cNvPr>
          <p:cNvSpPr txBox="1">
            <a:spLocks/>
          </p:cNvSpPr>
          <p:nvPr/>
        </p:nvSpPr>
        <p:spPr>
          <a:xfrm>
            <a:off x="601955" y="2906344"/>
            <a:ext cx="9105858" cy="405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 dirty="0"/>
              <a:t>Resposta recebida:</a:t>
            </a:r>
          </a:p>
        </p:txBody>
      </p:sp>
      <p:pic>
        <p:nvPicPr>
          <p:cNvPr id="6" name="Imagem 7" descr="Texto&#10;&#10;Descrição gerada automaticamente">
            <a:extLst>
              <a:ext uri="{FF2B5EF4-FFF2-40B4-BE49-F238E27FC236}">
                <a16:creationId xmlns:a16="http://schemas.microsoft.com/office/drawing/2014/main" id="{CD70E7FC-C802-1FE8-E2CC-33E1E306E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" r="60" b="2194"/>
          <a:stretch/>
        </p:blipFill>
        <p:spPr>
          <a:xfrm>
            <a:off x="1037542" y="3289991"/>
            <a:ext cx="6396904" cy="3042833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7AB61DAC-E02C-08D7-4339-30B7D66B2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169" y="2399501"/>
            <a:ext cx="7295661" cy="32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2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2EA5C-85D5-4807-ABC3-AC82AED3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5" y="59284"/>
            <a:ext cx="8596668" cy="779259"/>
          </a:xfrm>
        </p:spPr>
        <p:txBody>
          <a:bodyPr>
            <a:normAutofit fontScale="90000"/>
          </a:bodyPr>
          <a:lstStyle/>
          <a:p>
            <a:r>
              <a:rPr lang="pt-BR">
                <a:solidFill>
                  <a:schemeClr val="tx1"/>
                </a:solidFill>
              </a:rPr>
              <a:t>Arquitetura de referência</a:t>
            </a:r>
            <a:br>
              <a:rPr lang="pt-BR">
                <a:solidFill>
                  <a:schemeClr val="tx1"/>
                </a:solidFill>
              </a:rPr>
            </a:br>
            <a:r>
              <a:rPr lang="pt-BR" sz="2200" i="1">
                <a:solidFill>
                  <a:schemeClr val="tx1"/>
                </a:solidFill>
              </a:rPr>
              <a:t>Scripts Python + TSWS</a:t>
            </a:r>
            <a:endParaRPr lang="pt-BR" i="1">
              <a:solidFill>
                <a:schemeClr val="tx1"/>
              </a:solidFill>
            </a:endParaRPr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64DEBADE-DB27-0EFA-199A-0B3764B48B6B}"/>
              </a:ext>
            </a:extLst>
          </p:cNvPr>
          <p:cNvSpPr txBox="1"/>
          <p:nvPr/>
        </p:nvSpPr>
        <p:spPr>
          <a:xfrm>
            <a:off x="1258531" y="1143104"/>
            <a:ext cx="1117104" cy="42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+mj-lt"/>
                <a:ea typeface="Trebuchet MS"/>
                <a:cs typeface="Trebuchet MS"/>
                <a:sym typeface="Trebuchet MS"/>
              </a:rPr>
              <a:t>PI Data </a:t>
            </a:r>
            <a:r>
              <a:rPr lang="pt-BR" sz="1000" err="1">
                <a:latin typeface="+mj-lt"/>
                <a:ea typeface="Trebuchet MS"/>
                <a:cs typeface="Trebuchet MS"/>
                <a:sym typeface="Trebuchet MS"/>
              </a:rPr>
              <a:t>Archive</a:t>
            </a:r>
            <a:endParaRPr lang="pt-BR" sz="1000">
              <a:latin typeface="+mj-lt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+mj-lt"/>
                <a:ea typeface="Trebuchet MS"/>
                <a:cs typeface="Trebuchet MS"/>
                <a:sym typeface="Trebuchet MS"/>
              </a:rPr>
              <a:t>(</a:t>
            </a:r>
            <a:r>
              <a:rPr lang="pt-BR" sz="1000" err="1">
                <a:latin typeface="+mj-lt"/>
                <a:ea typeface="Trebuchet MS"/>
                <a:cs typeface="Trebuchet MS"/>
                <a:sym typeface="Trebuchet MS"/>
              </a:rPr>
              <a:t>tags</a:t>
            </a:r>
            <a:r>
              <a:rPr lang="pt-BR" sz="1000">
                <a:latin typeface="+mj-lt"/>
                <a:ea typeface="Trebuchet MS"/>
                <a:cs typeface="Trebuchet MS"/>
                <a:sym typeface="Trebuchet MS"/>
              </a:rPr>
              <a:t>)</a:t>
            </a:r>
            <a:endParaRPr sz="1000">
              <a:latin typeface="+mj-lt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" name="Google Shape;57;p13" descr="http://www.download-free-wallpaper.com/img80/weiprgvpzndbxoencpda.png">
            <a:extLst>
              <a:ext uri="{FF2B5EF4-FFF2-40B4-BE49-F238E27FC236}">
                <a16:creationId xmlns:a16="http://schemas.microsoft.com/office/drawing/2014/main" id="{E845020D-4940-A77D-30C2-0CE1A52D4A9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16982" y="1523553"/>
            <a:ext cx="554483" cy="620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0;p13" descr="http://farley.io/wp-content/uploads/2015/01/OSIsoft-PI-Flat-Logo-1500-455x165.png">
            <a:extLst>
              <a:ext uri="{FF2B5EF4-FFF2-40B4-BE49-F238E27FC236}">
                <a16:creationId xmlns:a16="http://schemas.microsoft.com/office/drawing/2014/main" id="{82E5F2D5-299B-B5FD-3B44-B7B24D24E7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1113"/>
          <a:stretch/>
        </p:blipFill>
        <p:spPr>
          <a:xfrm>
            <a:off x="1896857" y="2020999"/>
            <a:ext cx="207605" cy="21648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61;p13">
            <a:extLst>
              <a:ext uri="{FF2B5EF4-FFF2-40B4-BE49-F238E27FC236}">
                <a16:creationId xmlns:a16="http://schemas.microsoft.com/office/drawing/2014/main" id="{03F9D75D-CAEE-5E5A-5092-7FC6882A8769}"/>
              </a:ext>
            </a:extLst>
          </p:cNvPr>
          <p:cNvSpPr txBox="1"/>
          <p:nvPr/>
        </p:nvSpPr>
        <p:spPr>
          <a:xfrm>
            <a:off x="4526769" y="2835468"/>
            <a:ext cx="1112815" cy="21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+mj-lt"/>
                <a:ea typeface="Trebuchet MS"/>
                <a:cs typeface="Trebuchet MS"/>
                <a:sym typeface="Trebuchet MS"/>
              </a:rPr>
              <a:t>Scripts Python</a:t>
            </a:r>
            <a:endParaRPr sz="1000">
              <a:solidFill>
                <a:srgbClr val="000000"/>
              </a:solidFill>
              <a:latin typeface="+mj-lt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" name="Google Shape;62;p13">
            <a:extLst>
              <a:ext uri="{FF2B5EF4-FFF2-40B4-BE49-F238E27FC236}">
                <a16:creationId xmlns:a16="http://schemas.microsoft.com/office/drawing/2014/main" id="{3E6AEC2A-62B1-F7CC-A42A-E3416CAF1D8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978" y="3065047"/>
            <a:ext cx="666091" cy="707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4;p13">
            <a:extLst>
              <a:ext uri="{FF2B5EF4-FFF2-40B4-BE49-F238E27FC236}">
                <a16:creationId xmlns:a16="http://schemas.microsoft.com/office/drawing/2014/main" id="{0670020E-20A0-860A-19DC-0A45338DA89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9977" y="2603275"/>
            <a:ext cx="554485" cy="62286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66;p13">
            <a:extLst>
              <a:ext uri="{FF2B5EF4-FFF2-40B4-BE49-F238E27FC236}">
                <a16:creationId xmlns:a16="http://schemas.microsoft.com/office/drawing/2014/main" id="{D35D0009-B098-EC3E-8207-C31C4CBF5C9B}"/>
              </a:ext>
            </a:extLst>
          </p:cNvPr>
          <p:cNvSpPr txBox="1"/>
          <p:nvPr/>
        </p:nvSpPr>
        <p:spPr>
          <a:xfrm>
            <a:off x="1264596" y="2283608"/>
            <a:ext cx="1125245" cy="40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+mj-lt"/>
                <a:ea typeface="Trebuchet MS"/>
                <a:cs typeface="Trebuchet MS"/>
                <a:sym typeface="Trebuchet MS"/>
              </a:rPr>
              <a:t>Grandezas cálculadas</a:t>
            </a:r>
            <a:endParaRPr sz="1000" u="none">
              <a:solidFill>
                <a:srgbClr val="000000"/>
              </a:solidFill>
              <a:latin typeface="+mj-lt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A8E1CB01-1213-68C6-8D19-084416D101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603" y="3147645"/>
            <a:ext cx="766417" cy="766417"/>
          </a:xfrm>
          <a:prstGeom prst="rect">
            <a:avLst/>
          </a:prstGeom>
        </p:spPr>
      </p:pic>
      <p:sp>
        <p:nvSpPr>
          <p:cNvPr id="32" name="Google Shape;70;p13">
            <a:extLst>
              <a:ext uri="{FF2B5EF4-FFF2-40B4-BE49-F238E27FC236}">
                <a16:creationId xmlns:a16="http://schemas.microsoft.com/office/drawing/2014/main" id="{FC52DD17-419E-AF32-8FCE-AF501C969601}"/>
              </a:ext>
            </a:extLst>
          </p:cNvPr>
          <p:cNvSpPr txBox="1"/>
          <p:nvPr/>
        </p:nvSpPr>
        <p:spPr>
          <a:xfrm>
            <a:off x="9136259" y="2982274"/>
            <a:ext cx="1426761" cy="29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+mj-lt"/>
                <a:ea typeface="Trebuchet MS"/>
                <a:cs typeface="Trebuchet MS"/>
                <a:sym typeface="Trebuchet MS"/>
              </a:rPr>
              <a:t>PI AF + PI Vision</a:t>
            </a:r>
            <a:endParaRPr sz="1000" u="none">
              <a:solidFill>
                <a:srgbClr val="000000"/>
              </a:solidFill>
              <a:latin typeface="+mj-lt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" name="Imagem 33" descr="Forma&#10;&#10;Descrição gerada automaticamente com confiança baixa">
            <a:extLst>
              <a:ext uri="{FF2B5EF4-FFF2-40B4-BE49-F238E27FC236}">
                <a16:creationId xmlns:a16="http://schemas.microsoft.com/office/drawing/2014/main" id="{FEBE0101-DEC6-B85A-2F4A-5EA56F538C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115" y="2961713"/>
            <a:ext cx="976394" cy="976394"/>
          </a:xfrm>
          <a:prstGeom prst="rect">
            <a:avLst/>
          </a:prstGeom>
        </p:spPr>
      </p:pic>
      <p:sp>
        <p:nvSpPr>
          <p:cNvPr id="35" name="Google Shape;61;p13">
            <a:extLst>
              <a:ext uri="{FF2B5EF4-FFF2-40B4-BE49-F238E27FC236}">
                <a16:creationId xmlns:a16="http://schemas.microsoft.com/office/drawing/2014/main" id="{E56E2038-1A95-41BA-F0A5-61C4DB48CFBC}"/>
              </a:ext>
            </a:extLst>
          </p:cNvPr>
          <p:cNvSpPr txBox="1"/>
          <p:nvPr/>
        </p:nvSpPr>
        <p:spPr>
          <a:xfrm>
            <a:off x="3052571" y="2532528"/>
            <a:ext cx="972131" cy="41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+mj-lt"/>
                <a:ea typeface="Trebuchet MS"/>
                <a:cs typeface="Trebuchet MS"/>
                <a:sym typeface="Trebuchet MS"/>
              </a:rPr>
              <a:t>TSWS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+mj-lt"/>
                <a:ea typeface="Trebuchet MS"/>
                <a:cs typeface="Trebuchet MS"/>
                <a:sym typeface="Trebuchet MS"/>
              </a:rPr>
              <a:t>(Time Series </a:t>
            </a:r>
            <a:br>
              <a:rPr lang="pt-BR" sz="1000">
                <a:solidFill>
                  <a:srgbClr val="000000"/>
                </a:solidFill>
                <a:latin typeface="+mj-lt"/>
                <a:ea typeface="Trebuchet MS"/>
                <a:cs typeface="Trebuchet MS"/>
                <a:sym typeface="Trebuchet MS"/>
              </a:rPr>
            </a:br>
            <a:r>
              <a:rPr lang="pt-BR" sz="1000">
                <a:solidFill>
                  <a:srgbClr val="000000"/>
                </a:solidFill>
                <a:latin typeface="+mj-lt"/>
                <a:ea typeface="Trebuchet MS"/>
                <a:cs typeface="Trebuchet MS"/>
                <a:sym typeface="Trebuchet MS"/>
              </a:rPr>
              <a:t>WebService)</a:t>
            </a:r>
            <a:endParaRPr sz="1000">
              <a:solidFill>
                <a:srgbClr val="000000"/>
              </a:solidFill>
              <a:latin typeface="+mj-lt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0261CB3-1D15-A874-2C84-D849BCFB1D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5293" y="4518947"/>
            <a:ext cx="745558" cy="644465"/>
          </a:xfrm>
          <a:prstGeom prst="rect">
            <a:avLst/>
          </a:prstGeom>
        </p:spPr>
      </p:pic>
      <p:sp>
        <p:nvSpPr>
          <p:cNvPr id="40" name="Google Shape;61;p13">
            <a:extLst>
              <a:ext uri="{FF2B5EF4-FFF2-40B4-BE49-F238E27FC236}">
                <a16:creationId xmlns:a16="http://schemas.microsoft.com/office/drawing/2014/main" id="{B617797E-5C5D-D836-5237-DAEB49D9A698}"/>
              </a:ext>
            </a:extLst>
          </p:cNvPr>
          <p:cNvSpPr txBox="1"/>
          <p:nvPr/>
        </p:nvSpPr>
        <p:spPr>
          <a:xfrm>
            <a:off x="9020558" y="4241878"/>
            <a:ext cx="1710642" cy="327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+mj-lt"/>
                <a:ea typeface="Trebuchet MS"/>
                <a:cs typeface="Trebuchet MS"/>
                <a:sym typeface="Trebuchet MS"/>
              </a:rPr>
              <a:t>Aplicações de Terceiros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+mj-lt"/>
                <a:ea typeface="Trebuchet MS"/>
                <a:cs typeface="Trebuchet MS"/>
                <a:sym typeface="Trebuchet MS"/>
              </a:rPr>
              <a:t>(Ex: RELAT)</a:t>
            </a:r>
            <a:endParaRPr sz="1000">
              <a:solidFill>
                <a:srgbClr val="000000"/>
              </a:solidFill>
              <a:latin typeface="+mj-lt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1" name="Google Shape;75;p13">
            <a:extLst>
              <a:ext uri="{FF2B5EF4-FFF2-40B4-BE49-F238E27FC236}">
                <a16:creationId xmlns:a16="http://schemas.microsoft.com/office/drawing/2014/main" id="{6E64799E-71EC-B1F1-B0CD-D3C9904967AD}"/>
              </a:ext>
            </a:extLst>
          </p:cNvPr>
          <p:cNvCxnSpPr>
            <a:cxnSpLocks/>
          </p:cNvCxnSpPr>
          <p:nvPr/>
        </p:nvCxnSpPr>
        <p:spPr>
          <a:xfrm>
            <a:off x="2108310" y="1865080"/>
            <a:ext cx="536589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7" name="Picture 2">
            <a:extLst>
              <a:ext uri="{FF2B5EF4-FFF2-40B4-BE49-F238E27FC236}">
                <a16:creationId xmlns:a16="http://schemas.microsoft.com/office/drawing/2014/main" id="{719AE793-668F-B153-8B70-F5AA212D1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293" y="2141530"/>
            <a:ext cx="620097" cy="62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Google Shape;61;p13">
            <a:extLst>
              <a:ext uri="{FF2B5EF4-FFF2-40B4-BE49-F238E27FC236}">
                <a16:creationId xmlns:a16="http://schemas.microsoft.com/office/drawing/2014/main" id="{37A4B699-2C65-F27B-C177-A3A4D4CC68A8}"/>
              </a:ext>
            </a:extLst>
          </p:cNvPr>
          <p:cNvSpPr txBox="1"/>
          <p:nvPr/>
        </p:nvSpPr>
        <p:spPr>
          <a:xfrm>
            <a:off x="8941040" y="1819795"/>
            <a:ext cx="1536417" cy="37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+mj-lt"/>
                <a:ea typeface="Trebuchet MS"/>
                <a:cs typeface="Trebuchet MS"/>
                <a:sym typeface="Trebuchet MS"/>
              </a:rPr>
              <a:t>Aplicações do GSS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+mj-lt"/>
                <a:ea typeface="Trebuchet MS"/>
                <a:cs typeface="Trebuchet MS"/>
                <a:sym typeface="Trebuchet MS"/>
              </a:rPr>
              <a:t>(</a:t>
            </a:r>
            <a:r>
              <a:rPr lang="pt-BR" sz="1000" err="1">
                <a:solidFill>
                  <a:srgbClr val="000000"/>
                </a:solidFill>
                <a:latin typeface="+mj-lt"/>
                <a:ea typeface="Trebuchet MS"/>
                <a:cs typeface="Trebuchet MS"/>
                <a:sym typeface="Trebuchet MS"/>
              </a:rPr>
              <a:t>Ex</a:t>
            </a:r>
            <a:r>
              <a:rPr lang="pt-BR" sz="1000">
                <a:solidFill>
                  <a:srgbClr val="000000"/>
                </a:solidFill>
                <a:latin typeface="+mj-lt"/>
                <a:ea typeface="Trebuchet MS"/>
                <a:cs typeface="Trebuchet MS"/>
                <a:sym typeface="Trebuchet MS"/>
              </a:rPr>
              <a:t>: SPO/ISIN e ASGO)</a:t>
            </a:r>
            <a:endParaRPr sz="1000">
              <a:solidFill>
                <a:srgbClr val="000000"/>
              </a:solidFill>
              <a:latin typeface="+mj-lt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9" name="Google Shape;57;p13" descr="http://www.download-free-wallpaper.com/img80/weiprgvpzndbxoencpda.png">
            <a:extLst>
              <a:ext uri="{FF2B5EF4-FFF2-40B4-BE49-F238E27FC236}">
                <a16:creationId xmlns:a16="http://schemas.microsoft.com/office/drawing/2014/main" id="{E7C7A09F-AD44-159F-0E93-35B24F95511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16984" y="3747736"/>
            <a:ext cx="554483" cy="62009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66;p13">
            <a:extLst>
              <a:ext uri="{FF2B5EF4-FFF2-40B4-BE49-F238E27FC236}">
                <a16:creationId xmlns:a16="http://schemas.microsoft.com/office/drawing/2014/main" id="{B4224906-1A36-7ECE-16F6-6CC00DAF8BAE}"/>
              </a:ext>
            </a:extLst>
          </p:cNvPr>
          <p:cNvSpPr txBox="1"/>
          <p:nvPr/>
        </p:nvSpPr>
        <p:spPr>
          <a:xfrm>
            <a:off x="1033373" y="3330518"/>
            <a:ext cx="1620113" cy="56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+mj-lt"/>
                <a:ea typeface="Trebuchet MS"/>
                <a:cs typeface="Trebuchet MS"/>
                <a:sym typeface="Trebuchet MS"/>
              </a:rPr>
              <a:t>TSDB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none">
                <a:solidFill>
                  <a:srgbClr val="000000"/>
                </a:solidFill>
                <a:latin typeface="+mj-lt"/>
                <a:ea typeface="Trebuchet MS"/>
                <a:cs typeface="Trebuchet MS"/>
                <a:sym typeface="Trebuchet MS"/>
              </a:rPr>
              <a:t>(Time Series Database)</a:t>
            </a:r>
            <a:endParaRPr sz="1000" u="none">
              <a:solidFill>
                <a:srgbClr val="000000"/>
              </a:solidFill>
              <a:latin typeface="+mj-lt"/>
              <a:ea typeface="Trebuchet MS"/>
              <a:cs typeface="Trebuchet MS"/>
              <a:sym typeface="Trebuchet MS"/>
            </a:endParaRPr>
          </a:p>
        </p:txBody>
      </p:sp>
      <p:sp>
        <p:nvSpPr>
          <p:cNvPr id="71" name="Google Shape;66;p13">
            <a:extLst>
              <a:ext uri="{FF2B5EF4-FFF2-40B4-BE49-F238E27FC236}">
                <a16:creationId xmlns:a16="http://schemas.microsoft.com/office/drawing/2014/main" id="{7BC32764-0270-53FF-69CC-4DD787BDBD43}"/>
              </a:ext>
            </a:extLst>
          </p:cNvPr>
          <p:cNvSpPr txBox="1"/>
          <p:nvPr/>
        </p:nvSpPr>
        <p:spPr>
          <a:xfrm>
            <a:off x="1252546" y="4412785"/>
            <a:ext cx="1125245" cy="28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+mj-lt"/>
                <a:ea typeface="Trebuchet MS"/>
                <a:cs typeface="Trebuchet MS"/>
                <a:sym typeface="Trebuchet MS"/>
              </a:rPr>
              <a:t>...</a:t>
            </a:r>
            <a:endParaRPr sz="1000" u="none">
              <a:solidFill>
                <a:srgbClr val="000000"/>
              </a:solidFill>
              <a:latin typeface="+mj-lt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Google Shape;66;p13">
            <a:extLst>
              <a:ext uri="{FF2B5EF4-FFF2-40B4-BE49-F238E27FC236}">
                <a16:creationId xmlns:a16="http://schemas.microsoft.com/office/drawing/2014/main" id="{437ECAB7-7808-F46B-5E54-77BE6A47473A}"/>
              </a:ext>
            </a:extLst>
          </p:cNvPr>
          <p:cNvSpPr txBox="1"/>
          <p:nvPr/>
        </p:nvSpPr>
        <p:spPr>
          <a:xfrm>
            <a:off x="1265141" y="4575749"/>
            <a:ext cx="1125245" cy="56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+mj-lt"/>
                <a:ea typeface="Trebuchet MS"/>
                <a:cs typeface="Trebuchet MS"/>
                <a:sym typeface="Trebuchet MS"/>
              </a:rPr>
              <a:t>Outras séries temporais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none">
                <a:solidFill>
                  <a:srgbClr val="000000"/>
                </a:solidFill>
                <a:latin typeface="+mj-lt"/>
                <a:ea typeface="Trebuchet MS"/>
                <a:cs typeface="Trebuchet MS"/>
                <a:sym typeface="Trebuchet MS"/>
              </a:rPr>
              <a:t>(futuro)</a:t>
            </a:r>
            <a:endParaRPr sz="1000" u="none">
              <a:solidFill>
                <a:srgbClr val="000000"/>
              </a:solidFill>
              <a:latin typeface="+mj-lt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3" name="Google Shape;64;p13">
            <a:extLst>
              <a:ext uri="{FF2B5EF4-FFF2-40B4-BE49-F238E27FC236}">
                <a16:creationId xmlns:a16="http://schemas.microsoft.com/office/drawing/2014/main" id="{591DC1D1-BCB9-041D-C136-79109184778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82202" y="3236439"/>
            <a:ext cx="554485" cy="622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Imagem 73" descr="Forma&#10;&#10;Descrição gerada automaticamente com confiança baixa">
            <a:extLst>
              <a:ext uri="{FF2B5EF4-FFF2-40B4-BE49-F238E27FC236}">
                <a16:creationId xmlns:a16="http://schemas.microsoft.com/office/drawing/2014/main" id="{05EC3DCB-575D-7824-FE10-FF5194F05B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368" y="3004308"/>
            <a:ext cx="976394" cy="976394"/>
          </a:xfrm>
          <a:prstGeom prst="rect">
            <a:avLst/>
          </a:prstGeom>
        </p:spPr>
      </p:pic>
      <p:sp>
        <p:nvSpPr>
          <p:cNvPr id="75" name="Google Shape;61;p13">
            <a:extLst>
              <a:ext uri="{FF2B5EF4-FFF2-40B4-BE49-F238E27FC236}">
                <a16:creationId xmlns:a16="http://schemas.microsoft.com/office/drawing/2014/main" id="{0C012F29-B11C-1762-F408-E4C3163736A0}"/>
              </a:ext>
            </a:extLst>
          </p:cNvPr>
          <p:cNvSpPr txBox="1"/>
          <p:nvPr/>
        </p:nvSpPr>
        <p:spPr>
          <a:xfrm>
            <a:off x="6082164" y="2569519"/>
            <a:ext cx="976394" cy="41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+mj-lt"/>
                <a:ea typeface="Trebuchet MS"/>
                <a:cs typeface="Trebuchet MS"/>
                <a:sym typeface="Trebuchet MS"/>
              </a:rPr>
              <a:t>TSWS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+mj-lt"/>
                <a:ea typeface="Trebuchet MS"/>
                <a:cs typeface="Trebuchet MS"/>
                <a:sym typeface="Trebuchet MS"/>
              </a:rPr>
              <a:t>(Time Series </a:t>
            </a:r>
            <a:br>
              <a:rPr lang="pt-BR" sz="1000">
                <a:solidFill>
                  <a:srgbClr val="000000"/>
                </a:solidFill>
                <a:latin typeface="+mj-lt"/>
                <a:ea typeface="Trebuchet MS"/>
                <a:cs typeface="Trebuchet MS"/>
                <a:sym typeface="Trebuchet MS"/>
              </a:rPr>
            </a:br>
            <a:r>
              <a:rPr lang="pt-BR" sz="1000">
                <a:solidFill>
                  <a:srgbClr val="000000"/>
                </a:solidFill>
                <a:latin typeface="+mj-lt"/>
                <a:ea typeface="Trebuchet MS"/>
                <a:cs typeface="Trebuchet MS"/>
                <a:sym typeface="Trebuchet MS"/>
              </a:rPr>
              <a:t>WebService)</a:t>
            </a:r>
            <a:endParaRPr sz="1000">
              <a:solidFill>
                <a:srgbClr val="000000"/>
              </a:solidFill>
              <a:latin typeface="+mj-lt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7" name="Google Shape;75;p13">
            <a:extLst>
              <a:ext uri="{FF2B5EF4-FFF2-40B4-BE49-F238E27FC236}">
                <a16:creationId xmlns:a16="http://schemas.microsoft.com/office/drawing/2014/main" id="{B2DC0E22-70EB-1FE0-6559-98BA43C80F60}"/>
              </a:ext>
            </a:extLst>
          </p:cNvPr>
          <p:cNvCxnSpPr>
            <a:cxnSpLocks/>
          </p:cNvCxnSpPr>
          <p:nvPr/>
        </p:nvCxnSpPr>
        <p:spPr>
          <a:xfrm flipV="1">
            <a:off x="2166672" y="2884407"/>
            <a:ext cx="472249" cy="52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75;p13">
            <a:extLst>
              <a:ext uri="{FF2B5EF4-FFF2-40B4-BE49-F238E27FC236}">
                <a16:creationId xmlns:a16="http://schemas.microsoft.com/office/drawing/2014/main" id="{05EE2E82-7052-5094-1367-68510B10C5B7}"/>
              </a:ext>
            </a:extLst>
          </p:cNvPr>
          <p:cNvCxnSpPr>
            <a:cxnSpLocks/>
          </p:cNvCxnSpPr>
          <p:nvPr/>
        </p:nvCxnSpPr>
        <p:spPr>
          <a:xfrm>
            <a:off x="2143919" y="4073928"/>
            <a:ext cx="511568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57;p13" descr="http://www.download-free-wallpaper.com/img80/weiprgvpzndbxoencpda.png">
            <a:extLst>
              <a:ext uri="{FF2B5EF4-FFF2-40B4-BE49-F238E27FC236}">
                <a16:creationId xmlns:a16="http://schemas.microsoft.com/office/drawing/2014/main" id="{EFA57D32-8981-94E1-103E-99540ABF473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0192" y="3137014"/>
            <a:ext cx="554483" cy="62009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66;p13">
            <a:extLst>
              <a:ext uri="{FF2B5EF4-FFF2-40B4-BE49-F238E27FC236}">
                <a16:creationId xmlns:a16="http://schemas.microsoft.com/office/drawing/2014/main" id="{E4D0235E-23B7-78BE-22DE-857C2CB94B74}"/>
              </a:ext>
            </a:extLst>
          </p:cNvPr>
          <p:cNvSpPr txBox="1"/>
          <p:nvPr/>
        </p:nvSpPr>
        <p:spPr>
          <a:xfrm>
            <a:off x="7473706" y="2535574"/>
            <a:ext cx="1125245" cy="56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+mj-lt"/>
                <a:ea typeface="Trebuchet MS"/>
                <a:cs typeface="Trebuchet MS"/>
                <a:sym typeface="Trebuchet MS"/>
              </a:rPr>
              <a:t>TSDB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none">
                <a:solidFill>
                  <a:srgbClr val="000000"/>
                </a:solidFill>
                <a:latin typeface="+mj-lt"/>
                <a:ea typeface="Trebuchet MS"/>
                <a:cs typeface="Trebuchet MS"/>
                <a:sym typeface="Trebuchet MS"/>
              </a:rPr>
              <a:t>(Time Series Database)</a:t>
            </a:r>
            <a:endParaRPr sz="1000" u="none">
              <a:solidFill>
                <a:srgbClr val="000000"/>
              </a:solidFill>
              <a:latin typeface="+mj-lt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84" name="Google Shape;75;p13">
            <a:extLst>
              <a:ext uri="{FF2B5EF4-FFF2-40B4-BE49-F238E27FC236}">
                <a16:creationId xmlns:a16="http://schemas.microsoft.com/office/drawing/2014/main" id="{F9A13241-602E-76F5-89E1-1AB6F37662CF}"/>
              </a:ext>
            </a:extLst>
          </p:cNvPr>
          <p:cNvCxnSpPr>
            <a:cxnSpLocks/>
          </p:cNvCxnSpPr>
          <p:nvPr/>
        </p:nvCxnSpPr>
        <p:spPr>
          <a:xfrm flipV="1">
            <a:off x="2150539" y="4852714"/>
            <a:ext cx="519474" cy="478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75;p13">
            <a:extLst>
              <a:ext uri="{FF2B5EF4-FFF2-40B4-BE49-F238E27FC236}">
                <a16:creationId xmlns:a16="http://schemas.microsoft.com/office/drawing/2014/main" id="{3A23086B-DAA9-96DF-C1BC-28F2CE7DB1BA}"/>
              </a:ext>
            </a:extLst>
          </p:cNvPr>
          <p:cNvCxnSpPr>
            <a:cxnSpLocks/>
          </p:cNvCxnSpPr>
          <p:nvPr/>
        </p:nvCxnSpPr>
        <p:spPr>
          <a:xfrm>
            <a:off x="2632555" y="1853323"/>
            <a:ext cx="19337" cy="3007011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75;p13">
            <a:extLst>
              <a:ext uri="{FF2B5EF4-FFF2-40B4-BE49-F238E27FC236}">
                <a16:creationId xmlns:a16="http://schemas.microsoft.com/office/drawing/2014/main" id="{1B43C3C6-29DD-7484-0AEF-54981E45EAD5}"/>
              </a:ext>
            </a:extLst>
          </p:cNvPr>
          <p:cNvCxnSpPr>
            <a:cxnSpLocks/>
          </p:cNvCxnSpPr>
          <p:nvPr/>
        </p:nvCxnSpPr>
        <p:spPr>
          <a:xfrm flipV="1">
            <a:off x="4084480" y="3376479"/>
            <a:ext cx="535245" cy="478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3" name="Google Shape;75;p13">
            <a:extLst>
              <a:ext uri="{FF2B5EF4-FFF2-40B4-BE49-F238E27FC236}">
                <a16:creationId xmlns:a16="http://schemas.microsoft.com/office/drawing/2014/main" id="{D0068BDC-5A19-F641-E0C6-7351AF9A83AE}"/>
              </a:ext>
            </a:extLst>
          </p:cNvPr>
          <p:cNvCxnSpPr>
            <a:cxnSpLocks/>
          </p:cNvCxnSpPr>
          <p:nvPr/>
        </p:nvCxnSpPr>
        <p:spPr>
          <a:xfrm flipV="1">
            <a:off x="5517293" y="3376479"/>
            <a:ext cx="535245" cy="478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4" name="Google Shape;75;p13">
            <a:extLst>
              <a:ext uri="{FF2B5EF4-FFF2-40B4-BE49-F238E27FC236}">
                <a16:creationId xmlns:a16="http://schemas.microsoft.com/office/drawing/2014/main" id="{A570BB3D-0334-5114-26EC-592EE23A3D93}"/>
              </a:ext>
            </a:extLst>
          </p:cNvPr>
          <p:cNvCxnSpPr>
            <a:cxnSpLocks/>
          </p:cNvCxnSpPr>
          <p:nvPr/>
        </p:nvCxnSpPr>
        <p:spPr>
          <a:xfrm flipV="1">
            <a:off x="2659972" y="3378207"/>
            <a:ext cx="429317" cy="478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7" name="Google Shape;66;p13">
            <a:extLst>
              <a:ext uri="{FF2B5EF4-FFF2-40B4-BE49-F238E27FC236}">
                <a16:creationId xmlns:a16="http://schemas.microsoft.com/office/drawing/2014/main" id="{0EA22C0F-F6FB-1640-68CB-1DFDA4B3F147}"/>
              </a:ext>
            </a:extLst>
          </p:cNvPr>
          <p:cNvSpPr txBox="1"/>
          <p:nvPr/>
        </p:nvSpPr>
        <p:spPr>
          <a:xfrm>
            <a:off x="2910826" y="3780308"/>
            <a:ext cx="1125245" cy="905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Trebuchet MS"/>
                <a:cs typeface="Trebuchet MS"/>
                <a:sym typeface="Trebuchet MS"/>
              </a:rPr>
              <a:t>Interface padronizada para consulta a dados de séries temporais</a:t>
            </a:r>
            <a:endParaRPr sz="1000" i="1" u="none">
              <a:solidFill>
                <a:schemeClr val="accent5">
                  <a:lumMod val="60000"/>
                  <a:lumOff val="40000"/>
                </a:schemeClr>
              </a:solidFill>
              <a:latin typeface="+mj-lt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66;p13">
            <a:extLst>
              <a:ext uri="{FF2B5EF4-FFF2-40B4-BE49-F238E27FC236}">
                <a16:creationId xmlns:a16="http://schemas.microsoft.com/office/drawing/2014/main" id="{944D117E-9146-30A4-A0F1-C36D38370655}"/>
              </a:ext>
            </a:extLst>
          </p:cNvPr>
          <p:cNvSpPr txBox="1"/>
          <p:nvPr/>
        </p:nvSpPr>
        <p:spPr>
          <a:xfrm>
            <a:off x="4359898" y="3802708"/>
            <a:ext cx="1357782" cy="83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u="none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Trebuchet MS"/>
                <a:cs typeface="Trebuchet MS"/>
                <a:sym typeface="Trebuchet MS"/>
              </a:rPr>
              <a:t>Scripts com a</a:t>
            </a:r>
            <a:r>
              <a:rPr lang="en" sz="1000" i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Trebuchet MS"/>
                <a:cs typeface="Trebuchet MS"/>
                <a:sym typeface="Trebuchet MS"/>
              </a:rPr>
              <a:t>lgoritmos específicos para processamento de dados</a:t>
            </a:r>
            <a:endParaRPr sz="1000" i="1" u="none">
              <a:solidFill>
                <a:schemeClr val="accent5">
                  <a:lumMod val="60000"/>
                  <a:lumOff val="40000"/>
                </a:schemeClr>
              </a:solidFill>
              <a:latin typeface="+mj-lt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66;p13">
            <a:extLst>
              <a:ext uri="{FF2B5EF4-FFF2-40B4-BE49-F238E27FC236}">
                <a16:creationId xmlns:a16="http://schemas.microsoft.com/office/drawing/2014/main" id="{2AC72EB2-9B6D-70BF-66D1-40C437A54F72}"/>
              </a:ext>
            </a:extLst>
          </p:cNvPr>
          <p:cNvSpPr txBox="1"/>
          <p:nvPr/>
        </p:nvSpPr>
        <p:spPr>
          <a:xfrm>
            <a:off x="1251359" y="5581904"/>
            <a:ext cx="1125245" cy="56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+mj-lt"/>
                <a:ea typeface="Trebuchet MS"/>
                <a:cs typeface="Trebuchet MS"/>
                <a:sym typeface="Trebuchet MS"/>
              </a:rPr>
              <a:t>Outras fontes de dados</a:t>
            </a:r>
            <a:endParaRPr sz="1000" u="none">
              <a:solidFill>
                <a:srgbClr val="000000"/>
              </a:solidFill>
              <a:latin typeface="+mj-lt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6" name="Imagem 105" descr="Forma&#10;&#10;Descrição gerada automaticamente com confiança baixa">
            <a:extLst>
              <a:ext uri="{FF2B5EF4-FFF2-40B4-BE49-F238E27FC236}">
                <a16:creationId xmlns:a16="http://schemas.microsoft.com/office/drawing/2014/main" id="{C89307D1-F6C1-FF65-55A6-F52C48DC430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38" y="5968495"/>
            <a:ext cx="600981" cy="600981"/>
          </a:xfrm>
          <a:prstGeom prst="rect">
            <a:avLst/>
          </a:prstGeom>
        </p:spPr>
      </p:pic>
      <p:cxnSp>
        <p:nvCxnSpPr>
          <p:cNvPr id="113" name="Google Shape;75;p13">
            <a:extLst>
              <a:ext uri="{FF2B5EF4-FFF2-40B4-BE49-F238E27FC236}">
                <a16:creationId xmlns:a16="http://schemas.microsoft.com/office/drawing/2014/main" id="{E8343E96-E2E4-A6EE-0C28-ED675A1D4E37}"/>
              </a:ext>
            </a:extLst>
          </p:cNvPr>
          <p:cNvCxnSpPr>
            <a:cxnSpLocks/>
          </p:cNvCxnSpPr>
          <p:nvPr/>
        </p:nvCxnSpPr>
        <p:spPr>
          <a:xfrm>
            <a:off x="2244158" y="6244038"/>
            <a:ext cx="1995697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75;p13">
            <a:extLst>
              <a:ext uri="{FF2B5EF4-FFF2-40B4-BE49-F238E27FC236}">
                <a16:creationId xmlns:a16="http://schemas.microsoft.com/office/drawing/2014/main" id="{450C5E49-CD87-ED84-97A8-C44B71C7F297}"/>
              </a:ext>
            </a:extLst>
          </p:cNvPr>
          <p:cNvCxnSpPr>
            <a:cxnSpLocks/>
          </p:cNvCxnSpPr>
          <p:nvPr/>
        </p:nvCxnSpPr>
        <p:spPr>
          <a:xfrm>
            <a:off x="4214816" y="3547872"/>
            <a:ext cx="25039" cy="2714454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75;p13">
            <a:extLst>
              <a:ext uri="{FF2B5EF4-FFF2-40B4-BE49-F238E27FC236}">
                <a16:creationId xmlns:a16="http://schemas.microsoft.com/office/drawing/2014/main" id="{CD085271-E288-18EF-1ADC-133691547F8C}"/>
              </a:ext>
            </a:extLst>
          </p:cNvPr>
          <p:cNvCxnSpPr>
            <a:cxnSpLocks/>
          </p:cNvCxnSpPr>
          <p:nvPr/>
        </p:nvCxnSpPr>
        <p:spPr>
          <a:xfrm flipV="1">
            <a:off x="4193182" y="3557366"/>
            <a:ext cx="429317" cy="478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1" name="Google Shape;66;p13">
            <a:extLst>
              <a:ext uri="{FF2B5EF4-FFF2-40B4-BE49-F238E27FC236}">
                <a16:creationId xmlns:a16="http://schemas.microsoft.com/office/drawing/2014/main" id="{0688F27E-E596-33BF-80A7-B9694735C06B}"/>
              </a:ext>
            </a:extLst>
          </p:cNvPr>
          <p:cNvSpPr txBox="1"/>
          <p:nvPr/>
        </p:nvSpPr>
        <p:spPr>
          <a:xfrm>
            <a:off x="5950674" y="3832566"/>
            <a:ext cx="1357782" cy="83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u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Trebuchet MS"/>
                <a:cs typeface="Trebuchet MS"/>
                <a:sym typeface="Trebuchet MS"/>
              </a:rPr>
              <a:t>Interface </a:t>
            </a:r>
            <a:r>
              <a:rPr lang="en" sz="1000" i="1" u="none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Trebuchet MS"/>
                <a:cs typeface="Trebuchet MS"/>
                <a:sym typeface="Trebuchet MS"/>
              </a:rPr>
              <a:t>padronizada</a:t>
            </a:r>
            <a:r>
              <a:rPr lang="en" sz="1000" i="1" u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Trebuchet MS"/>
                <a:cs typeface="Trebuchet MS"/>
                <a:sym typeface="Trebuchet MS"/>
              </a:rPr>
              <a:t> para </a:t>
            </a:r>
            <a:r>
              <a:rPr lang="en" sz="1000" i="1" u="none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Trebuchet MS"/>
                <a:cs typeface="Trebuchet MS"/>
                <a:sym typeface="Trebuchet MS"/>
              </a:rPr>
              <a:t>escrita</a:t>
            </a:r>
            <a:r>
              <a:rPr lang="en" sz="1000" i="1" u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Trebuchet MS"/>
                <a:cs typeface="Trebuchet MS"/>
                <a:sym typeface="Trebuchet MS"/>
              </a:rPr>
              <a:t> de dados de </a:t>
            </a:r>
            <a:r>
              <a:rPr lang="en" sz="1000" i="1" u="none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Trebuchet MS"/>
                <a:cs typeface="Trebuchet MS"/>
                <a:sym typeface="Trebuchet MS"/>
              </a:rPr>
              <a:t>séries</a:t>
            </a:r>
            <a:r>
              <a:rPr lang="en" sz="1000" i="1" u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Trebuchet MS"/>
                <a:cs typeface="Trebuchet MS"/>
                <a:sym typeface="Trebuchet MS"/>
              </a:rPr>
              <a:t> </a:t>
            </a:r>
            <a:r>
              <a:rPr lang="en" sz="1000" i="1" u="none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Trebuchet MS"/>
                <a:cs typeface="Trebuchet MS"/>
                <a:sym typeface="Trebuchet MS"/>
              </a:rPr>
              <a:t>temporais</a:t>
            </a:r>
            <a:r>
              <a:rPr lang="en" sz="1000" i="1" u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Trebuchet MS"/>
                <a:cs typeface="Trebuchet MS"/>
                <a:sym typeface="Trebuchet MS"/>
              </a:rPr>
              <a:t> (TSDB)</a:t>
            </a:r>
            <a:endParaRPr sz="1000" i="1" u="none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22" name="Google Shape;75;p13">
            <a:extLst>
              <a:ext uri="{FF2B5EF4-FFF2-40B4-BE49-F238E27FC236}">
                <a16:creationId xmlns:a16="http://schemas.microsoft.com/office/drawing/2014/main" id="{25BCF79E-D116-8650-C89F-C4994E8C13EB}"/>
              </a:ext>
            </a:extLst>
          </p:cNvPr>
          <p:cNvCxnSpPr>
            <a:cxnSpLocks/>
          </p:cNvCxnSpPr>
          <p:nvPr/>
        </p:nvCxnSpPr>
        <p:spPr>
          <a:xfrm flipV="1">
            <a:off x="7099154" y="3351277"/>
            <a:ext cx="535245" cy="478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3" name="Google Shape;75;p13">
            <a:extLst>
              <a:ext uri="{FF2B5EF4-FFF2-40B4-BE49-F238E27FC236}">
                <a16:creationId xmlns:a16="http://schemas.microsoft.com/office/drawing/2014/main" id="{8C9C3A28-5F8A-A4C1-DAC2-2FF7BD3B1D83}"/>
              </a:ext>
            </a:extLst>
          </p:cNvPr>
          <p:cNvCxnSpPr>
            <a:cxnSpLocks/>
          </p:cNvCxnSpPr>
          <p:nvPr/>
        </p:nvCxnSpPr>
        <p:spPr>
          <a:xfrm>
            <a:off x="8795633" y="2428702"/>
            <a:ext cx="34231" cy="2335322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75;p13">
            <a:extLst>
              <a:ext uri="{FF2B5EF4-FFF2-40B4-BE49-F238E27FC236}">
                <a16:creationId xmlns:a16="http://schemas.microsoft.com/office/drawing/2014/main" id="{26614D67-C675-E921-0598-49DDA296470A}"/>
              </a:ext>
            </a:extLst>
          </p:cNvPr>
          <p:cNvCxnSpPr>
            <a:cxnSpLocks/>
          </p:cNvCxnSpPr>
          <p:nvPr/>
        </p:nvCxnSpPr>
        <p:spPr>
          <a:xfrm flipV="1">
            <a:off x="8348676" y="3329992"/>
            <a:ext cx="472249" cy="52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75;p13">
            <a:extLst>
              <a:ext uri="{FF2B5EF4-FFF2-40B4-BE49-F238E27FC236}">
                <a16:creationId xmlns:a16="http://schemas.microsoft.com/office/drawing/2014/main" id="{DBF4922A-9AC5-1770-F6D9-A93EA6F489D2}"/>
              </a:ext>
            </a:extLst>
          </p:cNvPr>
          <p:cNvCxnSpPr>
            <a:cxnSpLocks/>
          </p:cNvCxnSpPr>
          <p:nvPr/>
        </p:nvCxnSpPr>
        <p:spPr>
          <a:xfrm flipV="1">
            <a:off x="5488875" y="3557366"/>
            <a:ext cx="472249" cy="52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75;p13">
            <a:extLst>
              <a:ext uri="{FF2B5EF4-FFF2-40B4-BE49-F238E27FC236}">
                <a16:creationId xmlns:a16="http://schemas.microsoft.com/office/drawing/2014/main" id="{68A5FBC3-C4A5-F418-311D-071076853C55}"/>
              </a:ext>
            </a:extLst>
          </p:cNvPr>
          <p:cNvCxnSpPr>
            <a:cxnSpLocks/>
          </p:cNvCxnSpPr>
          <p:nvPr/>
        </p:nvCxnSpPr>
        <p:spPr>
          <a:xfrm>
            <a:off x="5940566" y="3560721"/>
            <a:ext cx="12977" cy="1406862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75;p13">
            <a:extLst>
              <a:ext uri="{FF2B5EF4-FFF2-40B4-BE49-F238E27FC236}">
                <a16:creationId xmlns:a16="http://schemas.microsoft.com/office/drawing/2014/main" id="{165680D1-53F3-4393-D0C2-F9E56F0DF53D}"/>
              </a:ext>
            </a:extLst>
          </p:cNvPr>
          <p:cNvCxnSpPr>
            <a:cxnSpLocks/>
          </p:cNvCxnSpPr>
          <p:nvPr/>
        </p:nvCxnSpPr>
        <p:spPr>
          <a:xfrm>
            <a:off x="5950674" y="4949295"/>
            <a:ext cx="3445225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75;p13">
            <a:extLst>
              <a:ext uri="{FF2B5EF4-FFF2-40B4-BE49-F238E27FC236}">
                <a16:creationId xmlns:a16="http://schemas.microsoft.com/office/drawing/2014/main" id="{D6E3103F-44E8-7196-E7F7-9ACEC8B54E9B}"/>
              </a:ext>
            </a:extLst>
          </p:cNvPr>
          <p:cNvCxnSpPr>
            <a:cxnSpLocks/>
          </p:cNvCxnSpPr>
          <p:nvPr/>
        </p:nvCxnSpPr>
        <p:spPr>
          <a:xfrm flipV="1">
            <a:off x="8832252" y="4755341"/>
            <a:ext cx="535245" cy="478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2" name="Google Shape;66;p13">
            <a:extLst>
              <a:ext uri="{FF2B5EF4-FFF2-40B4-BE49-F238E27FC236}">
                <a16:creationId xmlns:a16="http://schemas.microsoft.com/office/drawing/2014/main" id="{649BA27F-E3F1-4BC0-71D6-CA545F05E98E}"/>
              </a:ext>
            </a:extLst>
          </p:cNvPr>
          <p:cNvSpPr txBox="1"/>
          <p:nvPr/>
        </p:nvSpPr>
        <p:spPr>
          <a:xfrm>
            <a:off x="2754588" y="5486809"/>
            <a:ext cx="1585506" cy="83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u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Consulta a dados </a:t>
            </a:r>
            <a:r>
              <a:rPr lang="en" sz="1000" i="1" u="none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externos</a:t>
            </a:r>
            <a:r>
              <a:rPr lang="en" sz="1000" i="1" u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 sz="1000" i="1" u="none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disponíveis</a:t>
            </a:r>
            <a:r>
              <a:rPr lang="en" sz="1000" i="1" u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000" i="1" u="none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" sz="1000" i="1" u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sites, </a:t>
            </a:r>
            <a:r>
              <a:rPr lang="en" sz="1000" i="1" u="none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portais</a:t>
            </a:r>
            <a:r>
              <a:rPr lang="en" sz="1000" i="1" u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000" i="1" u="none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" sz="1000" i="1" u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000" i="1" u="none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serviços</a:t>
            </a:r>
            <a:r>
              <a:rPr lang="en" sz="1000" i="1" u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web</a:t>
            </a:r>
            <a:endParaRPr sz="1000" i="1" u="none" dirty="0">
              <a:solidFill>
                <a:schemeClr val="accent5">
                  <a:lumMod val="60000"/>
                  <a:lumOff val="40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66;p13">
            <a:extLst>
              <a:ext uri="{FF2B5EF4-FFF2-40B4-BE49-F238E27FC236}">
                <a16:creationId xmlns:a16="http://schemas.microsoft.com/office/drawing/2014/main" id="{CCA6ADBC-8EC6-F24B-8494-81048E52FB0A}"/>
              </a:ext>
            </a:extLst>
          </p:cNvPr>
          <p:cNvSpPr txBox="1"/>
          <p:nvPr/>
        </p:nvSpPr>
        <p:spPr>
          <a:xfrm>
            <a:off x="6587549" y="4991617"/>
            <a:ext cx="2289687" cy="411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u="none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Trebuchet MS"/>
                <a:cs typeface="Trebuchet MS"/>
                <a:sym typeface="Trebuchet MS"/>
              </a:rPr>
              <a:t>Criação</a:t>
            </a:r>
            <a:r>
              <a:rPr lang="en" sz="1000" i="1" u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Trebuchet MS"/>
                <a:cs typeface="Trebuchet MS"/>
                <a:sym typeface="Trebuchet MS"/>
              </a:rPr>
              <a:t> de </a:t>
            </a:r>
            <a:r>
              <a:rPr lang="en" sz="1000" i="1" u="none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Trebuchet MS"/>
                <a:cs typeface="Trebuchet MS"/>
                <a:sym typeface="Trebuchet MS"/>
              </a:rPr>
              <a:t>ocorrências</a:t>
            </a:r>
            <a:r>
              <a:rPr lang="en" sz="1000" i="1" u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Trebuchet MS"/>
                <a:cs typeface="Trebuchet MS"/>
                <a:sym typeface="Trebuchet MS"/>
              </a:rPr>
              <a:t> </a:t>
            </a:r>
            <a:r>
              <a:rPr lang="en" sz="1000" i="1" u="none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Trebuchet MS"/>
                <a:cs typeface="Trebuchet MS"/>
                <a:sym typeface="Trebuchet MS"/>
              </a:rPr>
              <a:t>automáticas</a:t>
            </a:r>
            <a:r>
              <a:rPr lang="en" sz="1000" i="1" u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Trebuchet MS"/>
                <a:cs typeface="Trebuchet MS"/>
                <a:sym typeface="Trebuchet MS"/>
              </a:rPr>
              <a:t> no RELAT </a:t>
            </a:r>
            <a:r>
              <a:rPr lang="en" sz="1000" i="1" u="none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Trebuchet MS"/>
                <a:cs typeface="Trebuchet MS"/>
                <a:sym typeface="Trebuchet MS"/>
              </a:rPr>
              <a:t>em</a:t>
            </a:r>
            <a:r>
              <a:rPr lang="en" sz="1000" i="1" u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Trebuchet MS"/>
                <a:cs typeface="Trebuchet MS"/>
                <a:sym typeface="Trebuchet MS"/>
              </a:rPr>
              <a:t> modo </a:t>
            </a:r>
            <a:r>
              <a:rPr lang="en" sz="1000" i="1" u="none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Trebuchet MS"/>
                <a:cs typeface="Trebuchet MS"/>
                <a:sym typeface="Trebuchet MS"/>
              </a:rPr>
              <a:t>rascunho</a:t>
            </a:r>
            <a:r>
              <a:rPr lang="en" sz="1000" i="1" u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Trebuchet MS"/>
                <a:cs typeface="Trebuchet MS"/>
                <a:sym typeface="Trebuchet MS"/>
              </a:rPr>
              <a:t> </a:t>
            </a:r>
            <a:endParaRPr sz="1000" i="1" u="none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4" name="Google Shape;75;p13">
            <a:extLst>
              <a:ext uri="{FF2B5EF4-FFF2-40B4-BE49-F238E27FC236}">
                <a16:creationId xmlns:a16="http://schemas.microsoft.com/office/drawing/2014/main" id="{ED818217-5B7D-5BF8-EB9B-EFE9B18EB659}"/>
              </a:ext>
            </a:extLst>
          </p:cNvPr>
          <p:cNvCxnSpPr>
            <a:cxnSpLocks/>
          </p:cNvCxnSpPr>
          <p:nvPr/>
        </p:nvCxnSpPr>
        <p:spPr>
          <a:xfrm flipV="1">
            <a:off x="8795416" y="2437846"/>
            <a:ext cx="442351" cy="478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6" name="Google Shape;75;p13">
            <a:extLst>
              <a:ext uri="{FF2B5EF4-FFF2-40B4-BE49-F238E27FC236}">
                <a16:creationId xmlns:a16="http://schemas.microsoft.com/office/drawing/2014/main" id="{5D082F39-EA9C-5A61-62A2-67119BCD03A1}"/>
              </a:ext>
            </a:extLst>
          </p:cNvPr>
          <p:cNvCxnSpPr>
            <a:cxnSpLocks/>
          </p:cNvCxnSpPr>
          <p:nvPr/>
        </p:nvCxnSpPr>
        <p:spPr>
          <a:xfrm>
            <a:off x="8816549" y="3495275"/>
            <a:ext cx="409087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35603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2EA5C-85D5-4807-ABC3-AC82AED3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5" y="59284"/>
            <a:ext cx="8596668" cy="77925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  <a:cs typeface="Times New Roman"/>
              </a:rPr>
              <a:t>Exemplo de uso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58C7A55-90DE-0A4E-5CE1-88F1AD992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19" r="140" b="164"/>
          <a:stretch/>
        </p:blipFill>
        <p:spPr>
          <a:xfrm>
            <a:off x="1085194" y="614500"/>
            <a:ext cx="10034759" cy="624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6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02C73-6206-4271-BDAA-B113793C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6416"/>
          </a:xfrm>
        </p:spPr>
        <p:txBody>
          <a:bodyPr/>
          <a:lstStyle/>
          <a:p>
            <a:r>
              <a:rPr lang="pt-BR">
                <a:solidFill>
                  <a:schemeClr val="tx1"/>
                </a:solidFill>
              </a:rPr>
              <a:t>Configurações iniciais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335D200-235D-4343-AEC9-D9C9478FCD56}"/>
              </a:ext>
            </a:extLst>
          </p:cNvPr>
          <p:cNvSpPr txBox="1">
            <a:spLocks/>
          </p:cNvSpPr>
          <p:nvPr/>
        </p:nvSpPr>
        <p:spPr>
          <a:xfrm>
            <a:off x="658284" y="4454965"/>
            <a:ext cx="8596668" cy="1219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2">
                  <a:lumMod val="75000"/>
                  <a:lumOff val="25000"/>
                </a:schemeClr>
              </a:buClr>
            </a:pPr>
            <a:r>
              <a:rPr lang="pt-BR" dirty="0">
                <a:cs typeface="Times New Roman"/>
              </a:rPr>
              <a:t>Cada ambiente possui sua própria url:</a:t>
            </a:r>
          </a:p>
          <a:p>
            <a:pPr lvl="1" algn="just">
              <a:buClr>
                <a:schemeClr val="tx2">
                  <a:lumMod val="75000"/>
                  <a:lumOff val="25000"/>
                </a:schemeClr>
              </a:buClr>
            </a:pPr>
            <a:r>
              <a:rPr lang="pt-BR" dirty="0">
                <a:cs typeface="Times New Roman"/>
              </a:rPr>
              <a:t>Desenvolvimento: </a:t>
            </a:r>
            <a:r>
              <a:rPr lang="pt-BR" dirty="0">
                <a:ea typeface="+mn-lt"/>
                <a:cs typeface="+mn-lt"/>
                <a:hlinkClick r:id="rId3"/>
              </a:rPr>
              <a:t>https://chi764/TSWS/rest</a:t>
            </a:r>
          </a:p>
          <a:p>
            <a:pPr lvl="1" algn="just">
              <a:buClr>
                <a:schemeClr val="tx2">
                  <a:lumMod val="75000"/>
                  <a:lumOff val="25000"/>
                </a:schemeClr>
              </a:buClr>
            </a:pPr>
            <a:r>
              <a:rPr lang="pt-BR" dirty="0">
                <a:cs typeface="Times New Roman"/>
              </a:rPr>
              <a:t>Produção: 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>
                <a:ea typeface="+mn-lt"/>
                <a:cs typeface="+mn-lt"/>
                <a:hlinkClick r:id="rId4"/>
              </a:rPr>
              <a:t>https://op-gss/TSWS/rest</a:t>
            </a:r>
            <a:r>
              <a:rPr lang="pt-BR" dirty="0">
                <a:ea typeface="+mn-lt"/>
                <a:cs typeface="+mn-lt"/>
              </a:rPr>
              <a:t> 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078A136-B720-C95C-C3C8-B79FD024BC02}"/>
              </a:ext>
            </a:extLst>
          </p:cNvPr>
          <p:cNvSpPr txBox="1">
            <a:spLocks/>
          </p:cNvSpPr>
          <p:nvPr/>
        </p:nvSpPr>
        <p:spPr>
          <a:xfrm>
            <a:off x="656529" y="3558378"/>
            <a:ext cx="8606193" cy="89596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2">
                  <a:lumMod val="75000"/>
                  <a:lumOff val="25000"/>
                </a:schemeClr>
              </a:buClr>
            </a:pPr>
            <a:r>
              <a:rPr lang="pt-BR" dirty="0"/>
              <a:t>Os ambientes disponíveis do TSWS são '</a:t>
            </a:r>
            <a:r>
              <a:rPr lang="pt-BR" dirty="0" err="1"/>
              <a:t>dev</a:t>
            </a:r>
            <a:r>
              <a:rPr lang="pt-BR" dirty="0"/>
              <a:t>' (desenvolvimento) e '</a:t>
            </a:r>
            <a:r>
              <a:rPr lang="pt-BR" dirty="0" err="1"/>
              <a:t>prd</a:t>
            </a:r>
            <a:r>
              <a:rPr lang="pt-BR" dirty="0"/>
              <a:t>' (produção), descrevendo, respectivamente, aplicações que ainda estão em desenvolvimento e aplicações prontas para lançamento:</a:t>
            </a:r>
            <a:endParaRPr lang="pt-BR" dirty="0">
              <a:cs typeface="Times New Roman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D088B02-E27B-420D-9FF5-9FF7B2912F24}"/>
              </a:ext>
            </a:extLst>
          </p:cNvPr>
          <p:cNvSpPr txBox="1">
            <a:spLocks/>
          </p:cNvSpPr>
          <p:nvPr/>
        </p:nvSpPr>
        <p:spPr>
          <a:xfrm>
            <a:off x="674249" y="1639828"/>
            <a:ext cx="8606713" cy="6424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As configurações do TSWS ficam armazenadas no arquivo </a:t>
            </a:r>
            <a:r>
              <a:rPr lang="pt-BR" err="1"/>
              <a:t>config.json</a:t>
            </a:r>
            <a:r>
              <a:rPr lang="pt-BR"/>
              <a:t> que deverá ser armazenado na pasta raiz do seu projeto </a:t>
            </a:r>
          </a:p>
        </p:txBody>
      </p:sp>
      <p:pic>
        <p:nvPicPr>
          <p:cNvPr id="9" name="Imagen 10">
            <a:extLst>
              <a:ext uri="{FF2B5EF4-FFF2-40B4-BE49-F238E27FC236}">
                <a16:creationId xmlns:a16="http://schemas.microsoft.com/office/drawing/2014/main" id="{7DC2EAA6-364B-48EF-84D6-6DAE34B73E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203" r="685" b="-1014"/>
          <a:stretch/>
        </p:blipFill>
        <p:spPr>
          <a:xfrm>
            <a:off x="989208" y="2285647"/>
            <a:ext cx="1986002" cy="126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772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02C73-6206-4271-BDAA-B113793C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6416"/>
          </a:xfrm>
        </p:spPr>
        <p:txBody>
          <a:bodyPr/>
          <a:lstStyle/>
          <a:p>
            <a:r>
              <a:rPr lang="pt-BR">
                <a:solidFill>
                  <a:schemeClr val="tx1"/>
                </a:solidFill>
              </a:rPr>
              <a:t>Configurações iniciais: sistema de token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4DC732-6AC5-48CD-880F-F9FF101CF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19" y="2136314"/>
            <a:ext cx="8605528" cy="89906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Para autenticar requisições ao TSWS é utilizado um sistema de tokens para as consultas: quando o usuário fizer uma requisição ao sistema, seu token será fornecido de forma a confirmar sua identidade e garantir acesso as funções disponíveis</a:t>
            </a:r>
            <a:endParaRPr lang="pt-BR">
              <a:cs typeface="Times New Roman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335D200-235D-4343-AEC9-D9C9478FCD56}"/>
              </a:ext>
            </a:extLst>
          </p:cNvPr>
          <p:cNvSpPr txBox="1">
            <a:spLocks/>
          </p:cNvSpPr>
          <p:nvPr/>
        </p:nvSpPr>
        <p:spPr>
          <a:xfrm>
            <a:off x="680419" y="3550958"/>
            <a:ext cx="8605528" cy="220864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2">
                  <a:lumMod val="75000"/>
                  <a:lumOff val="25000"/>
                </a:schemeClr>
              </a:buClr>
            </a:pPr>
            <a:r>
              <a:rPr lang="pt-BR">
                <a:cs typeface="Times New Roman"/>
              </a:rPr>
              <a:t>Portanto, deverá ser configurado no arquivo '</a:t>
            </a:r>
            <a:r>
              <a:rPr lang="pt-BR" err="1">
                <a:cs typeface="Times New Roman"/>
              </a:rPr>
              <a:t>config.json</a:t>
            </a:r>
            <a:r>
              <a:rPr lang="pt-BR">
                <a:cs typeface="Times New Roman"/>
              </a:rPr>
              <a:t>' qual será o token utilizado para realizar as requisições.</a:t>
            </a:r>
          </a:p>
          <a:p>
            <a:pPr algn="just">
              <a:buClr>
                <a:schemeClr val="tx2">
                  <a:lumMod val="75000"/>
                  <a:lumOff val="25000"/>
                </a:schemeClr>
              </a:buClr>
            </a:pPr>
            <a:r>
              <a:rPr lang="pt-BR">
                <a:cs typeface="Times New Roman"/>
              </a:rPr>
              <a:t>Os tokens não devem ser compartilhados entre os usuários, uma vez que, assim como o sistema de login e senha, identificam o utilizador e garantem acesso as ferramentas do sistema</a:t>
            </a:r>
          </a:p>
          <a:p>
            <a:pPr algn="just">
              <a:buClr>
                <a:schemeClr val="tx2">
                  <a:lumMod val="75000"/>
                  <a:lumOff val="25000"/>
                </a:schemeClr>
              </a:buClr>
            </a:pPr>
            <a:r>
              <a:rPr lang="pt-BR">
                <a:cs typeface="Times New Roman"/>
              </a:rPr>
              <a:t>O usuário pode gerar um token para si utilizando o sistema de administração de tokens ATM.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078A136-B720-C95C-C3C8-B79FD024BC02}"/>
              </a:ext>
            </a:extLst>
          </p:cNvPr>
          <p:cNvSpPr txBox="1">
            <a:spLocks/>
          </p:cNvSpPr>
          <p:nvPr/>
        </p:nvSpPr>
        <p:spPr>
          <a:xfrm>
            <a:off x="678664" y="3088035"/>
            <a:ext cx="8606193" cy="4482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2">
                  <a:lumMod val="75000"/>
                  <a:lumOff val="25000"/>
                </a:schemeClr>
              </a:buClr>
            </a:pPr>
            <a:r>
              <a:rPr lang="pt-BR">
                <a:cs typeface="Times New Roman"/>
              </a:rPr>
              <a:t>Ou seja, o sistema de token funciona analogamente a um sistema de login e senha</a:t>
            </a:r>
          </a:p>
        </p:txBody>
      </p:sp>
      <p:sp>
        <p:nvSpPr>
          <p:cNvPr id="6" name="Retângulo 5"/>
          <p:cNvSpPr/>
          <p:nvPr/>
        </p:nvSpPr>
        <p:spPr>
          <a:xfrm>
            <a:off x="678664" y="6103808"/>
            <a:ext cx="8605527" cy="2462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000"/>
              <a:t>Sobre o ATM: </a:t>
            </a:r>
            <a:r>
              <a:rPr lang="pt-BR" sz="1000">
                <a:hlinkClick r:id="rId3"/>
              </a:rPr>
              <a:t>https://confluence.itaipu/pages/viewpage.action?spaceKey=OPDTTUT&amp;title=ATM+-+Criar+e+Gerenciar+Tokens</a:t>
            </a:r>
            <a:r>
              <a:rPr lang="pt-BR" sz="100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7519557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02C73-6206-4271-BDAA-B113793C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tx1"/>
                </a:solidFill>
              </a:rPr>
              <a:t>Estrutura do arquivo '</a:t>
            </a:r>
            <a:r>
              <a:rPr lang="pt-BR" err="1">
                <a:solidFill>
                  <a:schemeClr val="tx1"/>
                </a:solidFill>
              </a:rPr>
              <a:t>config.json</a:t>
            </a:r>
            <a:r>
              <a:rPr lang="pt-BR">
                <a:solidFill>
                  <a:schemeClr val="tx1"/>
                </a:solidFill>
              </a:rPr>
              <a:t>'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B2985A9B-6CC9-4010-BEDC-696B223AA39E}"/>
              </a:ext>
            </a:extLst>
          </p:cNvPr>
          <p:cNvSpPr txBox="1">
            <a:spLocks/>
          </p:cNvSpPr>
          <p:nvPr/>
        </p:nvSpPr>
        <p:spPr>
          <a:xfrm>
            <a:off x="635732" y="1371600"/>
            <a:ext cx="8596668" cy="1272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Dentro de cada ‘</a:t>
            </a:r>
            <a:r>
              <a:rPr lang="pt-BR" err="1"/>
              <a:t>environment</a:t>
            </a:r>
            <a:r>
              <a:rPr lang="pt-BR"/>
              <a:t>’ do TSWS devem estar contidos pelo menos:</a:t>
            </a:r>
          </a:p>
          <a:p>
            <a:pPr lvl="1" algn="just">
              <a:buClr>
                <a:schemeClr val="tx2">
                  <a:lumMod val="75000"/>
                  <a:lumOff val="25000"/>
                </a:schemeClr>
              </a:buClr>
            </a:pPr>
            <a:r>
              <a:rPr lang="pt-BR" sz="1800"/>
              <a:t>‘</a:t>
            </a:r>
            <a:r>
              <a:rPr lang="pt-BR" sz="1800" err="1"/>
              <a:t>url</a:t>
            </a:r>
            <a:r>
              <a:rPr lang="pt-BR" sz="1800"/>
              <a:t>’: </a:t>
            </a:r>
            <a:r>
              <a:rPr lang="pt-BR" sz="1800" err="1"/>
              <a:t>url</a:t>
            </a:r>
            <a:r>
              <a:rPr lang="pt-BR" sz="1800"/>
              <a:t> base para a qual serão feitas as requisições</a:t>
            </a:r>
          </a:p>
          <a:p>
            <a:pPr lvl="1" algn="just">
              <a:buClr>
                <a:schemeClr val="tx2">
                  <a:lumMod val="75000"/>
                  <a:lumOff val="25000"/>
                </a:schemeClr>
              </a:buClr>
            </a:pPr>
            <a:r>
              <a:rPr lang="pt-BR" sz="1800"/>
              <a:t>‘</a:t>
            </a:r>
            <a:r>
              <a:rPr lang="pt-BR" sz="1800" err="1"/>
              <a:t>token</a:t>
            </a:r>
            <a:r>
              <a:rPr lang="pt-BR" sz="1800"/>
              <a:t>’: o </a:t>
            </a:r>
            <a:r>
              <a:rPr lang="pt-BR" sz="1800" err="1"/>
              <a:t>token</a:t>
            </a:r>
            <a:r>
              <a:rPr lang="pt-BR" sz="1800"/>
              <a:t> de autenticação que será usado para as requisições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F9EAA2E-9147-A84B-218E-3E515FF95B7A}"/>
              </a:ext>
            </a:extLst>
          </p:cNvPr>
          <p:cNvSpPr txBox="1">
            <a:spLocks/>
          </p:cNvSpPr>
          <p:nvPr/>
        </p:nvSpPr>
        <p:spPr>
          <a:xfrm>
            <a:off x="648026" y="2659767"/>
            <a:ext cx="8596668" cy="471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A estrutura do arquivo ficará, portanto:</a:t>
            </a:r>
          </a:p>
        </p:txBody>
      </p:sp>
      <p:pic>
        <p:nvPicPr>
          <p:cNvPr id="3" name="Imagem 5" descr="Texto&#10;&#10;Descrição gerada automaticamente">
            <a:extLst>
              <a:ext uri="{FF2B5EF4-FFF2-40B4-BE49-F238E27FC236}">
                <a16:creationId xmlns:a16="http://schemas.microsoft.com/office/drawing/2014/main" id="{3AEB32CC-149B-BD40-7EB2-01BDA0AC02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14"/>
          <a:stretch/>
        </p:blipFill>
        <p:spPr>
          <a:xfrm>
            <a:off x="1056168" y="3130941"/>
            <a:ext cx="5232990" cy="33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0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9">
            <a:extLst>
              <a:ext uri="{FF2B5EF4-FFF2-40B4-BE49-F238E27FC236}">
                <a16:creationId xmlns:a16="http://schemas.microsoft.com/office/drawing/2014/main" id="{5FBCCC36-5348-D18C-2735-4676144B3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39" y="2874645"/>
            <a:ext cx="4189895" cy="357752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14B29534-5ED1-4E5D-BFDC-A103F70B5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470" y="4349643"/>
            <a:ext cx="3877339" cy="373829"/>
          </a:xfrm>
          <a:prstGeom prst="rect">
            <a:avLst/>
          </a:prstGeom>
        </p:spPr>
      </p:pic>
      <p:pic>
        <p:nvPicPr>
          <p:cNvPr id="4" name="Imagem 5">
            <a:extLst>
              <a:ext uri="{FF2B5EF4-FFF2-40B4-BE49-F238E27FC236}">
                <a16:creationId xmlns:a16="http://schemas.microsoft.com/office/drawing/2014/main" id="{75F832B8-7FAB-C5FA-648B-786CC3910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470" y="3626855"/>
            <a:ext cx="3257106" cy="3662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62EA5C-85D5-4807-ABC3-AC82AED3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675"/>
          </a:xfrm>
        </p:spPr>
        <p:txBody>
          <a:bodyPr/>
          <a:lstStyle/>
          <a:p>
            <a:r>
              <a:rPr lang="pt-BR">
                <a:solidFill>
                  <a:schemeClr val="tx1"/>
                </a:solidFill>
              </a:rPr>
              <a:t>Importação e inicialização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DC65C5-42A7-4428-9EAD-137F80F61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82" y="2506224"/>
            <a:ext cx="5172797" cy="372862"/>
          </a:xfrm>
        </p:spPr>
        <p:txBody>
          <a:bodyPr/>
          <a:lstStyle/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Para importar o módulo: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A3A94AE-9C7D-4BDA-B598-699333E01B02}"/>
              </a:ext>
            </a:extLst>
          </p:cNvPr>
          <p:cNvSpPr txBox="1">
            <a:spLocks/>
          </p:cNvSpPr>
          <p:nvPr/>
        </p:nvSpPr>
        <p:spPr>
          <a:xfrm>
            <a:off x="683782" y="3253984"/>
            <a:ext cx="5172797" cy="372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Para inicializar o processo de log: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3E0B49D5-91E4-4C31-832A-00D3DEF37BB7}"/>
              </a:ext>
            </a:extLst>
          </p:cNvPr>
          <p:cNvSpPr txBox="1">
            <a:spLocks/>
          </p:cNvSpPr>
          <p:nvPr/>
        </p:nvSpPr>
        <p:spPr>
          <a:xfrm>
            <a:off x="683782" y="3979763"/>
            <a:ext cx="5172797" cy="372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Para inicializar as configurações do TSWS: </a:t>
            </a:r>
          </a:p>
        </p:txBody>
      </p:sp>
    </p:spTree>
    <p:extLst>
      <p:ext uri="{BB962C8B-B14F-4D97-AF65-F5344CB8AC3E}">
        <p14:creationId xmlns:p14="http://schemas.microsoft.com/office/powerpoint/2010/main" val="245231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E1B74-F233-4162-8EA6-07A3F315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tx1"/>
                </a:solidFill>
              </a:rPr>
              <a:t>Modo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6F695F-78B4-4EFC-B14B-EEA505AF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9105858" cy="405058"/>
          </a:xfrm>
        </p:spPr>
        <p:txBody>
          <a:bodyPr/>
          <a:lstStyle/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A interface criada para o TSWS é subdivida em duas propriedades: ‘</a:t>
            </a:r>
            <a:r>
              <a:rPr lang="pt-BR" err="1"/>
              <a:t>get</a:t>
            </a:r>
            <a:r>
              <a:rPr lang="pt-BR"/>
              <a:t>’ e ‘</a:t>
            </a:r>
            <a:r>
              <a:rPr lang="pt-BR" err="1"/>
              <a:t>insert</a:t>
            </a:r>
            <a:r>
              <a:rPr lang="pt-BR"/>
              <a:t>’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699C0EBB-514B-4802-909D-F9EC04979C51}"/>
              </a:ext>
            </a:extLst>
          </p:cNvPr>
          <p:cNvSpPr txBox="1">
            <a:spLocks/>
          </p:cNvSpPr>
          <p:nvPr/>
        </p:nvSpPr>
        <p:spPr>
          <a:xfrm>
            <a:off x="677334" y="4108913"/>
            <a:ext cx="9105858" cy="1244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Dentro da propriedade ‘</a:t>
            </a:r>
            <a:r>
              <a:rPr lang="pt-BR" err="1"/>
              <a:t>get</a:t>
            </a:r>
            <a:r>
              <a:rPr lang="pt-BR"/>
              <a:t>’ estão os métodos para aquisição de dados</a:t>
            </a:r>
          </a:p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Dentro da propriedade ‘</a:t>
            </a:r>
            <a:r>
              <a:rPr lang="pt-BR" err="1"/>
              <a:t>insert</a:t>
            </a:r>
            <a:r>
              <a:rPr lang="pt-BR"/>
              <a:t>’ estão os métodos para inserção de dados</a:t>
            </a:r>
            <a:endParaRPr lang="pt-BR">
              <a:cs typeface="Times New Roman"/>
            </a:endParaRP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A inserção de dados não é diretamente possível para </a:t>
            </a:r>
            <a:r>
              <a:rPr lang="pt-BR" err="1"/>
              <a:t>tags</a:t>
            </a:r>
            <a:r>
              <a:rPr lang="pt-BR"/>
              <a:t> do ambiente PI</a:t>
            </a:r>
            <a:endParaRPr lang="pt-BR">
              <a:cs typeface="Times New Roman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FBB20C3-525F-4F5B-BD96-75F355ECA97F}"/>
              </a:ext>
            </a:extLst>
          </p:cNvPr>
          <p:cNvSpPr txBox="1">
            <a:spLocks/>
          </p:cNvSpPr>
          <p:nvPr/>
        </p:nvSpPr>
        <p:spPr>
          <a:xfrm>
            <a:off x="677334" y="5278433"/>
            <a:ext cx="9105858" cy="6590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>
                  <a:lumMod val="75000"/>
                  <a:lumOff val="25000"/>
                </a:schemeClr>
              </a:buClr>
            </a:pPr>
            <a:r>
              <a:rPr lang="pt-BR"/>
              <a:t>Todos os métodos estão documentados e sua documentação pode ser acessada pelo atalho 'ctrl'+'I' tanto no </a:t>
            </a:r>
            <a:r>
              <a:rPr lang="pt-BR" err="1"/>
              <a:t>VScode</a:t>
            </a:r>
            <a:r>
              <a:rPr lang="pt-BR"/>
              <a:t> quando na IDE </a:t>
            </a:r>
            <a:r>
              <a:rPr lang="pt-BR" err="1"/>
              <a:t>Spyder</a:t>
            </a:r>
            <a:endParaRPr lang="pt-BR"/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51C8A85-1769-B4E0-0D5D-58AB6D3E86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5" r="-324" b="800"/>
          <a:stretch/>
        </p:blipFill>
        <p:spPr>
          <a:xfrm>
            <a:off x="1109330" y="2568649"/>
            <a:ext cx="3575984" cy="144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8857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Faceta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948</Words>
  <Application>Microsoft Office PowerPoint</Application>
  <PresentationFormat>Widescreen</PresentationFormat>
  <Paragraphs>115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Times New Roman</vt:lpstr>
      <vt:lpstr>Trebuchet MS</vt:lpstr>
      <vt:lpstr>Wingdings 3</vt:lpstr>
      <vt:lpstr>Faceta</vt:lpstr>
      <vt:lpstr>Módulo em Python de integração com TSWS</vt:lpstr>
      <vt:lpstr>O que é o TSWS</vt:lpstr>
      <vt:lpstr>Arquitetura de referência Scripts Python + TSWS</vt:lpstr>
      <vt:lpstr>Exemplo de uso</vt:lpstr>
      <vt:lpstr>Configurações iniciais</vt:lpstr>
      <vt:lpstr>Configurações iniciais: sistema de token</vt:lpstr>
      <vt:lpstr>Estrutura do arquivo 'config.json'</vt:lpstr>
      <vt:lpstr>Importação e inicialização</vt:lpstr>
      <vt:lpstr>Modo de uso</vt:lpstr>
      <vt:lpstr>Funções disponíveis:</vt:lpstr>
      <vt:lpstr>Funções disponíveis:</vt:lpstr>
      <vt:lpstr>Funções disponíveis:</vt:lpstr>
      <vt:lpstr>Funções disponíveis:</vt:lpstr>
      <vt:lpstr>Funções disponíveis:</vt:lpstr>
      <vt:lpstr>Funções disponíveis:</vt:lpstr>
      <vt:lpstr>Funções disponíveis:</vt:lpstr>
      <vt:lpstr>Funções disponíveis:</vt:lpstr>
      <vt:lpstr>Funções disponíveis:</vt:lpstr>
      <vt:lpstr>Exemplo de aquisição de dados: nome da tag</vt:lpstr>
      <vt:lpstr>Exemplo de aquisição de dados: nome da TAG</vt:lpstr>
      <vt:lpstr>Exemplo de aquisição de dados: Valores em um intervalo de tempo</vt:lpstr>
      <vt:lpstr>Exemplo de aquisição de dados: Valores em um intervalo de tempo</vt:lpstr>
      <vt:lpstr>Exemplo de aquisição de dados: Valores em um intervalo de tempo</vt:lpstr>
      <vt:lpstr>Exemplo de inserção de dados: Inserindo um novo valor para determinada TAG</vt:lpstr>
      <vt:lpstr>Exemplo de aquisição de dados: último valor registrado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de logs simplificados em Python</dc:title>
  <dc:creator>RAFAEL CONTE MARODIN</dc:creator>
  <cp:lastModifiedBy>BRUNO RAFAEL GRIS</cp:lastModifiedBy>
  <cp:revision>33</cp:revision>
  <dcterms:created xsi:type="dcterms:W3CDTF">2023-01-25T10:32:55Z</dcterms:created>
  <dcterms:modified xsi:type="dcterms:W3CDTF">2023-04-27T19:50:02Z</dcterms:modified>
</cp:coreProperties>
</file>