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1259800-99F5-416C-92F4-E1A5F9AEFFFC}">
          <p14:sldIdLst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60624-D67B-4D11-2235-1DA050828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A6502-8ABF-9961-D76B-66AE56337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C7489-55E4-7950-9338-1BA76CF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4E793-7BB5-ACF5-DC64-409151C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A7B07-3352-263F-A48F-5B488C7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A320F-93C8-8330-1733-DC69A03A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52CF4C-276E-8998-BC86-4DBFE6D5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B09AD-CAB9-8792-B7AF-77BB7EF9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5C600-AB1C-E64A-960D-7BE2B86C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8B637-4749-0FAF-E759-82222B6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C9568-BE60-153B-D61F-6ABD8C162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D8D8BC-CAA1-1B98-AA80-D8FD405B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B50EC-BBC4-68E7-0C5F-E016F23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88BB2-F24D-EBCF-316D-59CE5834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D36B3-66E6-EADF-57F9-85CD8ED1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5835A-37F9-3FA8-1CE6-4064EE5A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F56E3-A600-B9BE-0F49-2025968F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95A10-AA9A-CE10-3A63-2F35F6A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049D-FBE9-7BE1-6B13-F9B5519A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C814E-BD6C-5ADE-2831-1ED18FCB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8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40925-A315-3AA4-E487-53C0A3F9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5654C-4DEC-240F-074E-7B56334B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3F7A9-9FAB-CB82-13B1-1B1FC9F5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8BDB5-A02D-CD6F-703A-985B0234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4B1A9-D735-FF5F-1B6E-BB79BB33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39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B7DD-BA1F-34A2-3AB5-BA037955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E1A6F-80B7-7EEE-FE56-98766DAC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6337A5-6BF1-12A3-872F-2840F68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CE21A-CC6D-3115-3B5E-D35DE87A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B7633-66E6-0003-5FA3-7DA780E6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0BA37-909D-4C52-8F2E-A2979F67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0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BDB42-99BA-50F0-9F67-27E74D92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E07641-4397-4882-2413-23FF8FF7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35FB5F-9571-2812-47E6-B21055FC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CFC747-CE6D-B469-25DC-4CD8E971B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963B7-CC76-48AF-1591-8DA50C68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41865C-83DC-465D-03BF-3C2333C4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E3589-65B4-866B-337C-95452C5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1AFEFA-04AE-3E4C-4B3B-C940278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57A1-FA7D-4079-FD66-ADF6D13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EE433F-8955-871E-24CA-35F5199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E67362-2E4F-30B8-1FDD-7CF04D1C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738139-4A73-2CED-8352-3616CCEC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994FB9-EB59-E9DB-A9F3-52BF7C76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3B571F-9AE1-B638-E094-41E883F8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1A42DD-66AA-B62D-FA6A-CBC6CF7C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7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46FC2-641D-F49C-DDB3-22C28DB1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F5C48-4BDF-F295-2FB1-306A9B51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021A7A-27D8-F2BF-FA37-DFDBD45F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0D478-14FB-E6F2-E64F-56D736BB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1B319-C9E9-2D29-839C-E0CC3AD8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CAA29-26C7-5EAA-C076-FC006FD9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FB417-86DF-7201-73A4-74A4EDA8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7AB4CC-7962-5F86-23BA-97DF510D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18447-7F92-5D07-B4E9-FBAF02E0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C898B-7293-98F4-FFBA-8D7CA88B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23DB4-686B-9ACA-1857-454DACD1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A68C7E-D581-7ED7-C1DD-87AECF10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A9C412-E8B1-C701-9DA6-016A35DB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C5641-DA23-87CB-246E-91017621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0EFA4-D562-33D6-CE14-8EE8DF8BB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3153-5516-484A-9C89-157D6B33909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464B-5023-5FF2-1203-570A2792D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CEEC11-444C-9334-4686-22C370F19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D68C-57C7-4358-83F4-ADF2B2A5E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80AD1-5C63-747F-86A2-800CE832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Linguagem de Corinthiano</a:t>
            </a:r>
            <a:endParaRPr lang="pt-BR" sz="40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05AB1-EBBF-541A-5FB3-42FC03403900}"/>
              </a:ext>
            </a:extLst>
          </p:cNvPr>
          <p:cNvSpPr>
            <a:spLocks/>
          </p:cNvSpPr>
          <p:nvPr/>
        </p:nvSpPr>
        <p:spPr>
          <a:xfrm>
            <a:off x="838199" y="1489502"/>
            <a:ext cx="3963533" cy="617076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238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APS de </a:t>
            </a:r>
            <a:r>
              <a:rPr lang="en-US" sz="238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Lógica</a:t>
            </a:r>
            <a:r>
              <a:rPr lang="en-US" sz="238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38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Computação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0B5B6C-DD77-52B0-AE15-6B49A1C79F9A}"/>
              </a:ext>
            </a:extLst>
          </p:cNvPr>
          <p:cNvSpPr txBox="1"/>
          <p:nvPr/>
        </p:nvSpPr>
        <p:spPr>
          <a:xfrm>
            <a:off x="8027188" y="5410779"/>
            <a:ext cx="4703763" cy="82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94310" defTabSz="777240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Bruno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Boldrim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Saboya</a:t>
            </a:r>
          </a:p>
          <a:p>
            <a:pPr indent="-194310" defTabSz="777240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Prof. Raul Ikeda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04F6C-4C84-7370-CA54-5C0241BC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7400">
                <a:solidFill>
                  <a:schemeClr val="bg1"/>
                </a:solidFill>
              </a:rPr>
              <a:t>Objetivos do projeto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D7F01-1F82-0E17-02AD-F57D4A27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1900">
                <a:solidFill>
                  <a:schemeClr val="bg1"/>
                </a:solidFill>
              </a:rPr>
              <a:t>Criar uma Linguagem de Programação. </a:t>
            </a:r>
          </a:p>
          <a:p>
            <a:r>
              <a:rPr lang="pt-BR" sz="1900">
                <a:solidFill>
                  <a:schemeClr val="bg1"/>
                </a:solidFill>
              </a:rPr>
              <a:t>A linguagem deve ter todas as estruturas básicas de uma linguagem de programação: variáveis, condicionais e loops.</a:t>
            </a:r>
          </a:p>
          <a:p>
            <a:r>
              <a:rPr lang="pt-BR" sz="1900">
                <a:solidFill>
                  <a:schemeClr val="bg1"/>
                </a:solidFill>
              </a:rPr>
              <a:t>Estruturar a linguagem segundo o padrão EBNF.</a:t>
            </a:r>
          </a:p>
          <a:p>
            <a:r>
              <a:rPr lang="pt-BR" sz="1900">
                <a:solidFill>
                  <a:schemeClr val="bg1"/>
                </a:solidFill>
              </a:rPr>
              <a:t>Utilizar as ferramentas Flex e Bison para realizar as etapas de Análise Léxica e Sintática. A saída deve ser um arquivo C ou CPP compilado pelo Flex/Bison.</a:t>
            </a:r>
          </a:p>
          <a:p>
            <a:r>
              <a:rPr lang="pt-BR" sz="1900">
                <a:solidFill>
                  <a:schemeClr val="bg1"/>
                </a:solidFill>
              </a:rPr>
              <a:t>Utilizar alguma VM (LLVM, JVM, .net, etc) para interpretar um programa da sua linguagem. </a:t>
            </a:r>
          </a:p>
          <a:p>
            <a:r>
              <a:rPr lang="pt-BR" sz="1900">
                <a:solidFill>
                  <a:schemeClr val="bg1"/>
                </a:solidFill>
              </a:rPr>
              <a:t>Criar um exemplo de testes que demonstre as características da sua Linguagem. </a:t>
            </a:r>
          </a:p>
        </p:txBody>
      </p:sp>
    </p:spTree>
    <p:extLst>
      <p:ext uri="{BB962C8B-B14F-4D97-AF65-F5344CB8AC3E}">
        <p14:creationId xmlns:p14="http://schemas.microsoft.com/office/powerpoint/2010/main" val="25234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559E5A-F229-9784-7CDB-20D8188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6800">
                <a:solidFill>
                  <a:schemeClr val="bg1"/>
                </a:solidFill>
              </a:rPr>
              <a:t>Motivação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4F543-F1BB-7295-B23D-C53B463B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</a:rPr>
              <a:t>Esse ano foi um de grande angústia e sofrimento para todos os corinthianos pois estávamos lidando com um possível rebaixamento (que não veio a ocorrer).</a:t>
            </a: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</a:rPr>
              <a:t>E nada melhor que comemorar essa escapada de rebaixamento que uma linguagem para aqueles programadores corinthianos de plantão.</a:t>
            </a:r>
          </a:p>
        </p:txBody>
      </p:sp>
    </p:spTree>
    <p:extLst>
      <p:ext uri="{BB962C8B-B14F-4D97-AF65-F5344CB8AC3E}">
        <p14:creationId xmlns:p14="http://schemas.microsoft.com/office/powerpoint/2010/main" val="12988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BCA80-6B24-60E2-22FE-AC4CE151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Detalhes da Linguagem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4E6969-9662-54D6-0E3F-D62428C1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67" y="1746671"/>
            <a:ext cx="5464102" cy="29232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B4869E6-6111-EABC-6A23-C0C210508AED}"/>
              </a:ext>
            </a:extLst>
          </p:cNvPr>
          <p:cNvSpPr txBox="1">
            <a:spLocks/>
          </p:cNvSpPr>
          <p:nvPr/>
        </p:nvSpPr>
        <p:spPr>
          <a:xfrm>
            <a:off x="6217919" y="2400304"/>
            <a:ext cx="4635609" cy="344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Ela é </a:t>
            </a:r>
            <a:r>
              <a:rPr lang="en-US" sz="2000" dirty="0" err="1">
                <a:solidFill>
                  <a:schemeClr val="bg1"/>
                </a:solidFill>
              </a:rPr>
              <a:t>uma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linguagem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baseada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golang</a:t>
            </a:r>
            <a:r>
              <a:rPr lang="en-US" sz="2000" dirty="0">
                <a:solidFill>
                  <a:schemeClr val="bg1"/>
                </a:solidFill>
              </a:rPr>
              <a:t>, com </a:t>
            </a:r>
            <a:r>
              <a:rPr lang="en-US" sz="2000" dirty="0" err="1">
                <a:solidFill>
                  <a:schemeClr val="bg1"/>
                </a:solidFill>
              </a:rPr>
              <a:t>pequenas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mudanças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termos</a:t>
            </a:r>
            <a:r>
              <a:rPr lang="en-US" sz="2000" dirty="0">
                <a:solidFill>
                  <a:schemeClr val="bg1"/>
                </a:solidFill>
              </a:rPr>
              <a:t> para se </a:t>
            </a:r>
            <a:r>
              <a:rPr lang="en-US" sz="2000" dirty="0" err="1">
                <a:solidFill>
                  <a:schemeClr val="bg1"/>
                </a:solidFill>
              </a:rPr>
              <a:t>adequar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conhecimentos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corinthiano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71BD23F-4EE4-E149-A631-AD4C246ACB3A}"/>
              </a:ext>
            </a:extLst>
          </p:cNvPr>
          <p:cNvSpPr txBox="1">
            <a:spLocks/>
          </p:cNvSpPr>
          <p:nvPr/>
        </p:nvSpPr>
        <p:spPr>
          <a:xfrm>
            <a:off x="754224" y="1083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4AF97E-85DD-1A8D-195D-CD98C854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>
                <a:solidFill>
                  <a:schemeClr val="bg1"/>
                </a:solidFill>
              </a:rPr>
              <a:t>Curiosidades da Linguagem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23C74-994A-F9BE-0FF8-6BB50082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1600">
                <a:solidFill>
                  <a:schemeClr val="bg1"/>
                </a:solidFill>
              </a:rPr>
              <a:t>Legenda e justificativas: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renato = multiplicação (Renato Augusto multiplica a as jogadas dentro de campo)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menezes = divisão (o mano rachou e dividiu a opinião de todos os torcedores quando chegou)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tite = adição (não precisa de muitas explicações que ele somou inúmeros títulos ao time)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duilio = subtração (de tempos para cá só vem diminuindo as chances do clube de fazer dinheiro vendendo jogador barato e comprando jogador caro)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mundial = igualdade (Corinthians e mundial são coisas que andam juntas)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palmeiras = menor que (&lt;) (palmeiras não tem mundial)</a:t>
            </a:r>
          </a:p>
          <a:p>
            <a:pPr lvl="1"/>
            <a:r>
              <a:rPr lang="pt-BR" sz="1600">
                <a:solidFill>
                  <a:schemeClr val="bg1"/>
                </a:solidFill>
              </a:rPr>
              <a:t>corinthians = maior que (&gt;) (Corinthians maior clube do brasil, um dos maiores do mundo)</a:t>
            </a:r>
          </a:p>
        </p:txBody>
      </p:sp>
    </p:spTree>
    <p:extLst>
      <p:ext uri="{BB962C8B-B14F-4D97-AF65-F5344CB8AC3E}">
        <p14:creationId xmlns:p14="http://schemas.microsoft.com/office/powerpoint/2010/main" val="186456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4CA3E0-7EC8-61B2-356D-D9A1E9F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Exemplo 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1F5907-12B9-ADC1-D052-385C80F1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420555"/>
            <a:ext cx="4260337" cy="40168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229F7-3B57-9521-EB47-1532431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Declaração de variáveis e assing de valores;</a:t>
            </a:r>
          </a:p>
          <a:p>
            <a:r>
              <a:rPr lang="pt-BR" sz="2000">
                <a:solidFill>
                  <a:schemeClr val="bg1"/>
                </a:solidFill>
              </a:rPr>
              <a:t>Logica de if a mesma de golang. Com os operadores de Corinthians;</a:t>
            </a:r>
          </a:p>
          <a:p>
            <a:r>
              <a:rPr lang="pt-BR" sz="2000">
                <a:solidFill>
                  <a:schemeClr val="bg1"/>
                </a:solidFill>
              </a:rPr>
              <a:t>E um print para verificar que funciona</a:t>
            </a:r>
          </a:p>
        </p:txBody>
      </p:sp>
    </p:spTree>
    <p:extLst>
      <p:ext uri="{BB962C8B-B14F-4D97-AF65-F5344CB8AC3E}">
        <p14:creationId xmlns:p14="http://schemas.microsoft.com/office/powerpoint/2010/main" val="24513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43FE9-5780-3581-6650-C6056E5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Exemplo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B0306-D7A5-2904-3DED-F128EEC7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2" y="1411140"/>
            <a:ext cx="3564731" cy="403571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01556-FEDE-D555-C921-718693E0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Declaração de variáveis e assign</a:t>
            </a:r>
          </a:p>
          <a:p>
            <a:r>
              <a:rPr lang="pt-BR" sz="2000">
                <a:solidFill>
                  <a:schemeClr val="bg1"/>
                </a:solidFill>
              </a:rPr>
              <a:t>Implementação da lógica de If e Else igual ao golang</a:t>
            </a:r>
          </a:p>
          <a:p>
            <a:r>
              <a:rPr lang="pt-BR" sz="2000">
                <a:solidFill>
                  <a:schemeClr val="bg1"/>
                </a:solidFill>
              </a:rPr>
              <a:t>E lógica de For para incrementar dentro do bloco</a:t>
            </a:r>
          </a:p>
          <a:p>
            <a:r>
              <a:rPr lang="pt-BR" sz="2000">
                <a:solidFill>
                  <a:schemeClr val="bg1"/>
                </a:solidFill>
              </a:rPr>
              <a:t>Print de x funcionando</a:t>
            </a:r>
          </a:p>
        </p:txBody>
      </p:sp>
    </p:spTree>
    <p:extLst>
      <p:ext uri="{BB962C8B-B14F-4D97-AF65-F5344CB8AC3E}">
        <p14:creationId xmlns:p14="http://schemas.microsoft.com/office/powerpoint/2010/main" val="9542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C81B7-C09A-9724-E3BC-FD0871C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Obrigado</a:t>
            </a:r>
            <a:r>
              <a:rPr lang="en-US" sz="5000" dirty="0">
                <a:solidFill>
                  <a:schemeClr val="bg1"/>
                </a:solidFill>
              </a:rPr>
              <a:t> e VAI CORINTHIANS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E7E5AE-6911-B16B-9C1C-F9F9CD99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1" y="1384296"/>
            <a:ext cx="6007461" cy="4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Linguagem de Corinthiano</vt:lpstr>
      <vt:lpstr>Objetivos do projeto</vt:lpstr>
      <vt:lpstr>Motivação</vt:lpstr>
      <vt:lpstr>Detalhes da Linguagem</vt:lpstr>
      <vt:lpstr>Curiosidades da Linguagem</vt:lpstr>
      <vt:lpstr>Exemplo 1</vt:lpstr>
      <vt:lpstr>Exemplo 2</vt:lpstr>
      <vt:lpstr>Obrigado e VAI CORINTHIANS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Corinthiano</dc:title>
  <dc:creator>Bruno saboya</dc:creator>
  <cp:lastModifiedBy>Bruno saboya</cp:lastModifiedBy>
  <cp:revision>1</cp:revision>
  <dcterms:created xsi:type="dcterms:W3CDTF">2023-12-12T17:27:14Z</dcterms:created>
  <dcterms:modified xsi:type="dcterms:W3CDTF">2023-12-12T14:55:10Z</dcterms:modified>
</cp:coreProperties>
</file>