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
  </p:notesMasterIdLst>
  <p:handoutMasterIdLst>
    <p:handoutMasterId r:id="rId6"/>
  </p:handoutMasterIdLst>
  <p:sldIdLst>
    <p:sldId id="257" r:id="rId2"/>
    <p:sldId id="259" r:id="rId3"/>
    <p:sldId id="258" r:id="rId4"/>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br"/>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endParaRPr lang="pt-br"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br"/>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br"/>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br"/>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br"/>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dirty="0" err="1"/>
            <a:t>Lorem</a:t>
          </a:r>
          <a:r>
            <a:rPr lang="pt-br" sz="1100" kern="1200" dirty="0"/>
            <a:t> ipsum </a:t>
          </a:r>
          <a:r>
            <a:rPr lang="pt-br" sz="1100" kern="1200" dirty="0" err="1"/>
            <a:t>dolor</a:t>
          </a:r>
          <a:r>
            <a:rPr lang="pt-br" sz="1100" kern="1200" dirty="0"/>
            <a:t> </a:t>
          </a:r>
          <a:r>
            <a:rPr lang="pt-br" sz="1100" kern="1200" dirty="0" err="1"/>
            <a:t>sit</a:t>
          </a:r>
          <a:r>
            <a:rPr lang="pt-br" sz="1100" kern="1200" dirty="0"/>
            <a:t> </a:t>
          </a:r>
          <a:r>
            <a:rPr lang="pt-br" sz="1100" kern="1200" dirty="0" err="1"/>
            <a:t>amet</a:t>
          </a:r>
          <a:endParaRPr lang="pt-br"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24/01/2022</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24/01/2022</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24/01/2022</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24/01/2022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24/01/2022</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24/01/2022</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24/01/2022</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24/01/2022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24/01/2022</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24/01/2022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24/01/2022</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24/01/2022</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24/01/2022</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24/01/2022</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br"/>
              <a:t>Title Lorem Ipsum</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br"/>
              <a:t>Sit Dolor Amet</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7D10A-B894-4938-9ED5-571FDF1CAB5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6420A134-4E75-4491-B505-4934016A41ED}"/>
              </a:ext>
            </a:extLst>
          </p:cNvPr>
          <p:cNvSpPr>
            <a:spLocks noGrp="1"/>
          </p:cNvSpPr>
          <p:nvPr>
            <p:ph idx="1"/>
          </p:nvPr>
        </p:nvSpPr>
        <p:spPr/>
        <p:txBody>
          <a:bodyPr/>
          <a:lstStyle/>
          <a:p>
            <a:endParaRPr lang="pt-BR"/>
          </a:p>
        </p:txBody>
      </p:sp>
      <p:sp>
        <p:nvSpPr>
          <p:cNvPr id="4" name="Espaço Reservado para Data 3">
            <a:extLst>
              <a:ext uri="{FF2B5EF4-FFF2-40B4-BE49-F238E27FC236}">
                <a16:creationId xmlns:a16="http://schemas.microsoft.com/office/drawing/2014/main" id="{64338887-4FB1-443A-81A8-BDE3DBDE5C49}"/>
              </a:ext>
            </a:extLst>
          </p:cNvPr>
          <p:cNvSpPr>
            <a:spLocks noGrp="1"/>
          </p:cNvSpPr>
          <p:nvPr>
            <p:ph type="dt" sz="half" idx="10"/>
          </p:nvPr>
        </p:nvSpPr>
        <p:spPr/>
        <p:txBody>
          <a:bodyPr/>
          <a:lstStyle/>
          <a:p>
            <a:pPr rtl="0"/>
            <a:fld id="{D6866A0C-EEE8-4DE1-9ECF-51EC9C0B8BE2}" type="datetime1">
              <a:rPr lang="pt-BR" smtClean="0"/>
              <a:t>24/01/2022</a:t>
            </a:fld>
            <a:endParaRPr lang="en-US" dirty="0"/>
          </a:p>
        </p:txBody>
      </p:sp>
    </p:spTree>
    <p:extLst>
      <p:ext uri="{BB962C8B-B14F-4D97-AF65-F5344CB8AC3E}">
        <p14:creationId xmlns:p14="http://schemas.microsoft.com/office/powerpoint/2010/main" val="157986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br"/>
              <a:t>Title Lorem Ipsum Dolor Sit Amet</a:t>
            </a:r>
          </a:p>
        </p:txBody>
      </p:sp>
      <p:graphicFrame>
        <p:nvGraphicFramePr>
          <p:cNvPr id="4" name="Espaço Reservado para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{398E16F0-9F3B-4793-AF3B-DEB92478994F}tf33552983_win32</Template>
  <TotalTime>0</TotalTime>
  <Words>31</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vt:i4>
      </vt:variant>
    </vt:vector>
  </HeadingPairs>
  <TitlesOfParts>
    <vt:vector size="8" baseType="lpstr">
      <vt:lpstr>Calibri</vt:lpstr>
      <vt:lpstr>Franklin Gothic Book</vt:lpstr>
      <vt:lpstr>Franklin Gothic Demi</vt:lpstr>
      <vt:lpstr>Wingdings 2</vt:lpstr>
      <vt:lpstr>DividendVTI</vt:lpstr>
      <vt:lpstr>Title Lorem Ipsum</vt:lpstr>
      <vt:lpstr>Apresentação do PowerPoint</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Bruno De Lima Santos (JG)</dc:creator>
  <cp:lastModifiedBy>Bruno De Lima Santos (JG)</cp:lastModifiedBy>
  <cp:revision>1</cp:revision>
  <dcterms:created xsi:type="dcterms:W3CDTF">2022-01-24T20:20:24Z</dcterms:created>
  <dcterms:modified xsi:type="dcterms:W3CDTF">2022-01-24T20:21:02Z</dcterms:modified>
</cp:coreProperties>
</file>