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_rels/presentation.xml.rels" ContentType="application/vnd.openxmlformats-package.relationships+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media/image1.jpeg" ContentType="image/jpeg"/>
  <Override PartName="/ppt/slides/slide1.xml" ContentType="application/vnd.openxmlformats-officedocument.presentationml.slide+xml"/>
  <Override PartName="/ppt/slides/_rels/slide6.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2.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Lst>
  <p:sldSz cx="12192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
</Relationships>
</file>

<file path=ppt/diagrams/colors1.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A70FD8F-0050-42E3-8B3A-6ED7CFB9852E}" type="doc">
      <dgm:prSet loTypeId="urn:microsoft.com/office/officeart/2016/7/layout/RoundedRectangleTimeline" loCatId="process" qsTypeId="urn:microsoft.com/office/officeart/2005/8/quickstyle/simple1" qsCatId="simple" csTypeId="urn:microsoft.com/office/officeart/2005/8/colors/accent1_3" csCatId="accent1" phldr="1"/>
      <dgm:spPr/>
      <dgm:t>
        <a:bodyPr rtlCol="0"/>
        <a:lstStyle/>
        <a:p>
          <a:pPr rtl="0"/>
          <a:endParaRPr lang="en-US"/>
        </a:p>
      </dgm:t>
    </dgm:pt>
    <dgm:pt modelId="{8DB5D7D5-6A1C-4ABC-8850-759A9D876047}">
      <dgm:prSet/>
      <dgm:spPr/>
      <dgm:t>
        <a:bodyPr rtlCol="0"/>
        <a:lstStyle/>
        <a:p>
          <a:pPr rtl="0"/>
          <a:r>
            <a:rPr lang="pt-br"/>
            <a:t>2017</a:t>
          </a:r>
        </a:p>
      </dgm:t>
    </dgm:pt>
    <dgm:pt modelId="{D8874F40-D7B0-41DE-BB6F-A6014FEAB2D7}" type="parTrans" cxnId="{C5202EE1-10E9-4076-9D55-9E0CF8B152AF}">
      <dgm:prSet/>
      <dgm:spPr/>
      <dgm:t>
        <a:bodyPr rtlCol="0"/>
        <a:lstStyle/>
        <a:p>
          <a:pPr rtl="0"/>
          <a:endParaRPr lang="en-US"/>
        </a:p>
      </dgm:t>
    </dgm:pt>
    <dgm:pt modelId="{BD6E0A2E-99C8-4F5A-971A-CD211D1099FF}" type="sibTrans" cxnId="{C5202EE1-10E9-4076-9D55-9E0CF8B152AF}">
      <dgm:prSet/>
      <dgm:spPr/>
      <dgm:t>
        <a:bodyPr rtlCol="0"/>
        <a:lstStyle/>
        <a:p>
          <a:pPr rtl="0"/>
          <a:endParaRPr lang="en-US"/>
        </a:p>
      </dgm:t>
    </dgm:pt>
    <dgm:pt modelId="{96262926-A67D-4E4E-9515-5EBC67F0B634}">
      <dgm:prSet/>
      <dgm:spPr/>
      <dgm:t>
        <a:bodyPr rtlCol="0"/>
        <a:lstStyle/>
        <a:p>
          <a:pPr rtl="0"/>
          <a:r>
            <a:rPr lang="pt-br" dirty="0" err="1"/>
            <a:t>Lorem</a:t>
          </a:r>
          <a:r>
            <a:rPr lang="pt-br" dirty="0"/>
            <a:t> ipsum </a:t>
          </a:r>
          <a:r>
            <a:rPr lang="pt-br" dirty="0" err="1"/>
            <a:t>dolor</a:t>
          </a:r>
          <a:r>
            <a:rPr lang="pt-br" dirty="0"/>
            <a:t> </a:t>
          </a:r>
          <a:r>
            <a:rPr lang="pt-br" dirty="0" err="1"/>
            <a:t>sit</a:t>
          </a:r>
          <a:r>
            <a:rPr lang="pt-br" dirty="0"/>
            <a:t> </a:t>
          </a:r>
          <a:r>
            <a:rPr lang="pt-br" dirty="0" err="1"/>
            <a:t>amet</a:t>
          </a:r>
          <a:endParaRPr lang="pt-br" dirty="0"/>
        </a:p>
      </dgm:t>
    </dgm:pt>
    <dgm:pt modelId="{EC74E552-C501-4B0E-9400-E8B410F53D50}" type="parTrans" cxnId="{8C5B110A-FBC3-4CBF-BED2-413E87D4DAD5}">
      <dgm:prSet/>
      <dgm:spPr/>
      <dgm:t>
        <a:bodyPr rtlCol="0"/>
        <a:lstStyle/>
        <a:p>
          <a:pPr rtl="0"/>
          <a:endParaRPr lang="en-US"/>
        </a:p>
      </dgm:t>
    </dgm:pt>
    <dgm:pt modelId="{1DA7ACEB-F642-43C1-BCB5-F580B9B985B9}" type="sibTrans" cxnId="{8C5B110A-FBC3-4CBF-BED2-413E87D4DAD5}">
      <dgm:prSet/>
      <dgm:spPr/>
      <dgm:t>
        <a:bodyPr rtlCol="0"/>
        <a:lstStyle/>
        <a:p>
          <a:pPr rtl="0"/>
          <a:endParaRPr lang="en-US"/>
        </a:p>
      </dgm:t>
    </dgm:pt>
    <dgm:pt modelId="{C5146535-FD3D-4589-98A3-623B8DA4B8DB}">
      <dgm:prSet/>
      <dgm:spPr/>
      <dgm:t>
        <a:bodyPr rtlCol="0"/>
        <a:lstStyle/>
        <a:p>
          <a:pPr rtl="0"/>
          <a:r>
            <a:rPr lang="pt-br"/>
            <a:t>2018</a:t>
          </a:r>
        </a:p>
      </dgm:t>
    </dgm:pt>
    <dgm:pt modelId="{20848F78-EC70-4162-96CE-CC68006930F0}" type="parTrans" cxnId="{8EBF857E-7408-4941-91E4-293B0F59EEF7}">
      <dgm:prSet/>
      <dgm:spPr/>
      <dgm:t>
        <a:bodyPr rtlCol="0"/>
        <a:lstStyle/>
        <a:p>
          <a:pPr rtl="0"/>
          <a:endParaRPr lang="en-US"/>
        </a:p>
      </dgm:t>
    </dgm:pt>
    <dgm:pt modelId="{7A3CCAF8-AC3A-401E-AEDD-44BBC1AA9C31}" type="sibTrans" cxnId="{8EBF857E-7408-4941-91E4-293B0F59EEF7}">
      <dgm:prSet/>
      <dgm:spPr/>
      <dgm:t>
        <a:bodyPr rtlCol="0"/>
        <a:lstStyle/>
        <a:p>
          <a:pPr rtl="0"/>
          <a:endParaRPr lang="en-US"/>
        </a:p>
      </dgm:t>
    </dgm:pt>
    <dgm:pt modelId="{E80CA270-6C90-4E17-ACEA-46B56AD54DD1}">
      <dgm:prSet/>
      <dgm:spPr/>
      <dgm:t>
        <a:bodyPr rtlCol="0"/>
        <a:lstStyle/>
        <a:p>
          <a:pPr rtl="0"/>
          <a:r>
            <a:rPr lang="pt-br"/>
            <a:t>Lorem ipsum dolor sit amet</a:t>
          </a:r>
        </a:p>
      </dgm:t>
    </dgm:pt>
    <dgm:pt modelId="{7EEC8067-96EF-4BE0-8BE3-BA59ED78A31F}" type="parTrans" cxnId="{2DC28DF8-5C1B-4F53-A4C1-D5B63FB54BAF}">
      <dgm:prSet/>
      <dgm:spPr/>
      <dgm:t>
        <a:bodyPr rtlCol="0"/>
        <a:lstStyle/>
        <a:p>
          <a:pPr rtl="0"/>
          <a:endParaRPr lang="en-US"/>
        </a:p>
      </dgm:t>
    </dgm:pt>
    <dgm:pt modelId="{1AFE46E5-6B07-4894-8ECB-21BD7E7B8AF1}" type="sibTrans" cxnId="{2DC28DF8-5C1B-4F53-A4C1-D5B63FB54BAF}">
      <dgm:prSet/>
      <dgm:spPr/>
      <dgm:t>
        <a:bodyPr rtlCol="0"/>
        <a:lstStyle/>
        <a:p>
          <a:pPr rtl="0"/>
          <a:endParaRPr lang="en-US"/>
        </a:p>
      </dgm:t>
    </dgm:pt>
    <dgm:pt modelId="{09C152DA-7620-4852-8162-A77EC3609F3F}">
      <dgm:prSet/>
      <dgm:spPr/>
      <dgm:t>
        <a:bodyPr rtlCol="0"/>
        <a:lstStyle/>
        <a:p>
          <a:pPr rtl="0"/>
          <a:r>
            <a:rPr lang="pt-br"/>
            <a:t>2019</a:t>
          </a:r>
        </a:p>
      </dgm:t>
    </dgm:pt>
    <dgm:pt modelId="{9F6D14C0-6C82-4CBD-8D6D-B0E117B6F2ED}" type="parTrans" cxnId="{23ECAC8B-17A4-4883-AA0E-06D66B7E788A}">
      <dgm:prSet/>
      <dgm:spPr/>
      <dgm:t>
        <a:bodyPr rtlCol="0"/>
        <a:lstStyle/>
        <a:p>
          <a:pPr rtl="0"/>
          <a:endParaRPr lang="en-US"/>
        </a:p>
      </dgm:t>
    </dgm:pt>
    <dgm:pt modelId="{0AE8D36D-0F0F-4206-AE39-0A2D73987B68}" type="sibTrans" cxnId="{23ECAC8B-17A4-4883-AA0E-06D66B7E788A}">
      <dgm:prSet/>
      <dgm:spPr/>
      <dgm:t>
        <a:bodyPr rtlCol="0"/>
        <a:lstStyle/>
        <a:p>
          <a:pPr rtl="0"/>
          <a:endParaRPr lang="en-US"/>
        </a:p>
      </dgm:t>
    </dgm:pt>
    <dgm:pt modelId="{6C8937BE-93F8-4DED-8538-1C601DAEBA66}">
      <dgm:prSet/>
      <dgm:spPr/>
      <dgm:t>
        <a:bodyPr rtlCol="0"/>
        <a:lstStyle/>
        <a:p>
          <a:pPr rtl="0"/>
          <a:r>
            <a:rPr lang="pt-br"/>
            <a:t>Lorem ipsum dolor sit amet</a:t>
          </a:r>
        </a:p>
      </dgm:t>
    </dgm:pt>
    <dgm:pt modelId="{77D169C6-D77F-456D-B18B-D7BE016AD87A}" type="parTrans" cxnId="{FAA8D3DD-12E8-457D-9144-B037C5678347}">
      <dgm:prSet/>
      <dgm:spPr/>
      <dgm:t>
        <a:bodyPr rtlCol="0"/>
        <a:lstStyle/>
        <a:p>
          <a:pPr rtl="0"/>
          <a:endParaRPr lang="en-US"/>
        </a:p>
      </dgm:t>
    </dgm:pt>
    <dgm:pt modelId="{A97BE953-FA9D-4BA6-A92C-494DB1F3BA59}" type="sibTrans" cxnId="{FAA8D3DD-12E8-457D-9144-B037C5678347}">
      <dgm:prSet/>
      <dgm:spPr/>
      <dgm:t>
        <a:bodyPr rtlCol="0"/>
        <a:lstStyle/>
        <a:p>
          <a:pPr rtl="0"/>
          <a:endParaRPr lang="en-US"/>
        </a:p>
      </dgm:t>
    </dgm:pt>
    <dgm:pt modelId="{AB52B3CC-6563-466D-BFC3-9B6B5AFA0881}" type="pres">
      <dgm:prSet presAssocID="{6A70FD8F-0050-42E3-8B3A-6ED7CFB9852E}" presName="Name0" presStyleCnt="0">
        <dgm:presLayoutVars>
          <dgm:chMax/>
          <dgm:chPref/>
          <dgm:animLvl val="lvl"/>
        </dgm:presLayoutVars>
      </dgm:prSet>
      <dgm:spPr/>
    </dgm:pt>
    <dgm:pt modelId="{815EDF7B-AC93-4A61-87AA-CAA5D85C31A8}" type="pres">
      <dgm:prSet presAssocID="{8DB5D7D5-6A1C-4ABC-8850-759A9D876047}" presName="composite1" presStyleCnt="0"/>
      <dgm:spPr/>
    </dgm:pt>
    <dgm:pt modelId="{954381E7-0584-46DD-8108-E9BF4F2B5005}" type="pres">
      <dgm:prSet presAssocID="{8DB5D7D5-6A1C-4ABC-8850-759A9D876047}" presName="parent1" presStyleLbl="alignNode1" presStyleIdx="0" presStyleCnt="3">
        <dgm:presLayoutVars>
          <dgm:chMax val="1"/>
          <dgm:chPref val="1"/>
          <dgm:bulletEnabled val="1"/>
        </dgm:presLayoutVars>
      </dgm:prSet>
      <dgm:spPr/>
    </dgm:pt>
    <dgm:pt modelId="{5A1B764B-0DC5-47CD-BDEA-9E67799496EC}" type="pres">
      <dgm:prSet presAssocID="{8DB5D7D5-6A1C-4ABC-8850-759A9D876047}" presName="Childtext1" presStyleLbl="revTx" presStyleIdx="0" presStyleCnt="3">
        <dgm:presLayoutVars>
          <dgm:bulletEnabled val="1"/>
        </dgm:presLayoutVars>
      </dgm:prSet>
      <dgm:spPr/>
    </dgm:pt>
    <dgm:pt modelId="{122B38A3-0442-4747-820C-1F37877E2B0E}" type="pres">
      <dgm:prSet presAssocID="{8DB5D7D5-6A1C-4ABC-8850-759A9D876047}" presName="ConnectLine1" presStyleLbl="sibTrans1D1" presStyleIdx="0" presStyleCnt="3"/>
      <dgm:spPr>
        <a:noFill/>
        <a:ln w="12700" cap="rnd" cmpd="sng" algn="ctr">
          <a:solidFill>
            <a:schemeClr val="accent1">
              <a:shade val="90000"/>
              <a:hueOff val="93466"/>
              <a:satOff val="1924"/>
              <a:lumOff val="8231"/>
              <a:alphaOff val="0"/>
            </a:schemeClr>
          </a:solidFill>
          <a:prstDash val="dash"/>
        </a:ln>
        <a:effectLst/>
      </dgm:spPr>
    </dgm:pt>
    <dgm:pt modelId="{A73181F6-69BB-4A47-8277-4671A45AC8C8}" type="pres">
      <dgm:prSet presAssocID="{8DB5D7D5-6A1C-4ABC-8850-759A9D876047}" presName="ConnectLineEnd1" presStyleLbl="lnNode1" presStyleIdx="0" presStyleCnt="3"/>
      <dgm:spPr/>
    </dgm:pt>
    <dgm:pt modelId="{6E76EADA-5F61-4A59-B2F8-FA10112079FC}" type="pres">
      <dgm:prSet presAssocID="{8DB5D7D5-6A1C-4ABC-8850-759A9D876047}" presName="EmptyPane1" presStyleCnt="0"/>
      <dgm:spPr/>
    </dgm:pt>
    <dgm:pt modelId="{A8189248-0785-43F1-844C-4DE92841F254}" type="pres">
      <dgm:prSet presAssocID="{BD6E0A2E-99C8-4F5A-971A-CD211D1099FF}" presName="spaceBetweenRectangles1" presStyleCnt="0"/>
      <dgm:spPr/>
    </dgm:pt>
    <dgm:pt modelId="{218D9CD7-D48D-464C-9A1C-0F322EC540B3}" type="pres">
      <dgm:prSet presAssocID="{C5146535-FD3D-4589-98A3-623B8DA4B8DB}" presName="composite1" presStyleCnt="0"/>
      <dgm:spPr/>
    </dgm:pt>
    <dgm:pt modelId="{30804A27-188E-4A17-8FFE-97BCCA0597B8}" type="pres">
      <dgm:prSet presAssocID="{C5146535-FD3D-4589-98A3-623B8DA4B8DB}" presName="parent1" presStyleLbl="alignNode1" presStyleIdx="1" presStyleCnt="3">
        <dgm:presLayoutVars>
          <dgm:chMax val="1"/>
          <dgm:chPref val="1"/>
          <dgm:bulletEnabled val="1"/>
        </dgm:presLayoutVars>
      </dgm:prSet>
      <dgm:spPr/>
    </dgm:pt>
    <dgm:pt modelId="{DF65791B-462E-4589-B98D-F60587330CA8}" type="pres">
      <dgm:prSet presAssocID="{C5146535-FD3D-4589-98A3-623B8DA4B8DB}" presName="Childtext1" presStyleLbl="revTx" presStyleIdx="1" presStyleCnt="3">
        <dgm:presLayoutVars>
          <dgm:bulletEnabled val="1"/>
        </dgm:presLayoutVars>
      </dgm:prSet>
      <dgm:spPr/>
    </dgm:pt>
    <dgm:pt modelId="{DBA410EB-5F61-4F46-92D9-C5B0AA59EE15}" type="pres">
      <dgm:prSet presAssocID="{C5146535-FD3D-4589-98A3-623B8DA4B8DB}" presName="ConnectLine1" presStyleLbl="sibTrans1D1" presStyleIdx="1" presStyleCnt="3"/>
      <dgm:spPr>
        <a:noFill/>
        <a:ln w="12700" cap="rnd" cmpd="sng" algn="ctr">
          <a:solidFill>
            <a:schemeClr val="accent1">
              <a:shade val="90000"/>
              <a:hueOff val="140199"/>
              <a:satOff val="2886"/>
              <a:lumOff val="12346"/>
              <a:alphaOff val="0"/>
            </a:schemeClr>
          </a:solidFill>
          <a:prstDash val="dash"/>
        </a:ln>
        <a:effectLst/>
      </dgm:spPr>
    </dgm:pt>
    <dgm:pt modelId="{E1220EDB-B75C-43A5-B862-97E4C09130A7}" type="pres">
      <dgm:prSet presAssocID="{C5146535-FD3D-4589-98A3-623B8DA4B8DB}" presName="ConnectLineEnd1" presStyleLbl="lnNode1" presStyleIdx="1" presStyleCnt="3"/>
      <dgm:spPr/>
    </dgm:pt>
    <dgm:pt modelId="{D8849157-215F-4E70-9735-315E97B5AC5C}" type="pres">
      <dgm:prSet presAssocID="{C5146535-FD3D-4589-98A3-623B8DA4B8DB}" presName="EmptyPane1" presStyleCnt="0"/>
      <dgm:spPr/>
    </dgm:pt>
    <dgm:pt modelId="{7C467054-22FE-4C18-9934-29D7168DFF63}" type="pres">
      <dgm:prSet presAssocID="{7A3CCAF8-AC3A-401E-AEDD-44BBC1AA9C31}" presName="spaceBetweenRectangles1" presStyleCnt="0"/>
      <dgm:spPr/>
    </dgm:pt>
    <dgm:pt modelId="{3E3E944D-A6EC-4962-9AC1-C585A4F97BDA}" type="pres">
      <dgm:prSet presAssocID="{09C152DA-7620-4852-8162-A77EC3609F3F}" presName="composite1" presStyleCnt="0"/>
      <dgm:spPr/>
    </dgm:pt>
    <dgm:pt modelId="{566B79CB-1A41-4F5C-BF91-58D94BF93913}" type="pres">
      <dgm:prSet presAssocID="{09C152DA-7620-4852-8162-A77EC3609F3F}" presName="parent1" presStyleLbl="alignNode1" presStyleIdx="2" presStyleCnt="3">
        <dgm:presLayoutVars>
          <dgm:chMax val="1"/>
          <dgm:chPref val="1"/>
          <dgm:bulletEnabled val="1"/>
        </dgm:presLayoutVars>
      </dgm:prSet>
      <dgm:spPr/>
    </dgm:pt>
    <dgm:pt modelId="{B4723E2A-4FF1-452A-BD25-8EC364F15A6F}" type="pres">
      <dgm:prSet presAssocID="{09C152DA-7620-4852-8162-A77EC3609F3F}" presName="Childtext1" presStyleLbl="revTx" presStyleIdx="2" presStyleCnt="3">
        <dgm:presLayoutVars>
          <dgm:bulletEnabled val="1"/>
        </dgm:presLayoutVars>
      </dgm:prSet>
      <dgm:spPr/>
    </dgm:pt>
    <dgm:pt modelId="{440E9361-37D2-4157-AF38-7B49AD23708B}" type="pres">
      <dgm:prSet presAssocID="{09C152DA-7620-4852-8162-A77EC3609F3F}" presName="ConnectLine1" presStyleLbl="sibTrans1D1" presStyleIdx="2" presStyleCnt="3"/>
      <dgm:spPr>
        <a:noFill/>
        <a:ln w="12700" cap="rnd" cmpd="sng" algn="ctr">
          <a:solidFill>
            <a:schemeClr val="accent1">
              <a:shade val="90000"/>
              <a:hueOff val="186931"/>
              <a:satOff val="3848"/>
              <a:lumOff val="16461"/>
              <a:alphaOff val="0"/>
            </a:schemeClr>
          </a:solidFill>
          <a:prstDash val="dash"/>
        </a:ln>
        <a:effectLst/>
      </dgm:spPr>
    </dgm:pt>
    <dgm:pt modelId="{C45E7B63-1C71-483E-A3A8-705CE86D4D8E}" type="pres">
      <dgm:prSet presAssocID="{09C152DA-7620-4852-8162-A77EC3609F3F}" presName="ConnectLineEnd1" presStyleLbl="lnNode1" presStyleIdx="2" presStyleCnt="3"/>
      <dgm:spPr/>
    </dgm:pt>
    <dgm:pt modelId="{4174F691-D9D3-451C-9893-D177DC3AED58}" type="pres">
      <dgm:prSet presAssocID="{09C152DA-7620-4852-8162-A77EC3609F3F}" presName="EmptyPane1" presStyleCnt="0"/>
      <dgm:spPr/>
    </dgm:pt>
  </dgm:ptLst>
  <dgm:cxnLst>
    <dgm:cxn modelId="{5C25BB02-FA66-40A4-9DA6-9E1CAE3A8D4E}" type="presOf" srcId="{C5146535-FD3D-4589-98A3-623B8DA4B8DB}" destId="{30804A27-188E-4A17-8FFE-97BCCA0597B8}" srcOrd="0" destOrd="0" presId="urn:microsoft.com/office/officeart/2016/7/layout/RoundedRectangleTimeline"/>
    <dgm:cxn modelId="{8C5B110A-FBC3-4CBF-BED2-413E87D4DAD5}" srcId="{8DB5D7D5-6A1C-4ABC-8850-759A9D876047}" destId="{96262926-A67D-4E4E-9515-5EBC67F0B634}" srcOrd="0" destOrd="0" parTransId="{EC74E552-C501-4B0E-9400-E8B410F53D50}" sibTransId="{1DA7ACEB-F642-43C1-BCB5-F580B9B985B9}"/>
    <dgm:cxn modelId="{84C67813-55CE-4EBC-9032-03BD847DC17E}" type="presOf" srcId="{6A70FD8F-0050-42E3-8B3A-6ED7CFB9852E}" destId="{AB52B3CC-6563-466D-BFC3-9B6B5AFA0881}" srcOrd="0" destOrd="0" presId="urn:microsoft.com/office/officeart/2016/7/layout/RoundedRectangleTimeline"/>
    <dgm:cxn modelId="{22ECA226-C4EA-44F1-BCB5-77F78841DA6F}" type="presOf" srcId="{09C152DA-7620-4852-8162-A77EC3609F3F}" destId="{566B79CB-1A41-4F5C-BF91-58D94BF93913}" srcOrd="0" destOrd="0" presId="urn:microsoft.com/office/officeart/2016/7/layout/RoundedRectangleTimeline"/>
    <dgm:cxn modelId="{E2BBA750-A5E4-4F50-BE16-016934379F81}" type="presOf" srcId="{6C8937BE-93F8-4DED-8538-1C601DAEBA66}" destId="{B4723E2A-4FF1-452A-BD25-8EC364F15A6F}" srcOrd="0" destOrd="0" presId="urn:microsoft.com/office/officeart/2016/7/layout/RoundedRectangleTimeline"/>
    <dgm:cxn modelId="{F9B2D375-40BE-4E5D-AA88-61805FBFF819}" type="presOf" srcId="{8DB5D7D5-6A1C-4ABC-8850-759A9D876047}" destId="{954381E7-0584-46DD-8108-E9BF4F2B5005}" srcOrd="0" destOrd="0" presId="urn:microsoft.com/office/officeart/2016/7/layout/RoundedRectangleTimeline"/>
    <dgm:cxn modelId="{8EBF857E-7408-4941-91E4-293B0F59EEF7}" srcId="{6A70FD8F-0050-42E3-8B3A-6ED7CFB9852E}" destId="{C5146535-FD3D-4589-98A3-623B8DA4B8DB}" srcOrd="1" destOrd="0" parTransId="{20848F78-EC70-4162-96CE-CC68006930F0}" sibTransId="{7A3CCAF8-AC3A-401E-AEDD-44BBC1AA9C31}"/>
    <dgm:cxn modelId="{23ECAC8B-17A4-4883-AA0E-06D66B7E788A}" srcId="{6A70FD8F-0050-42E3-8B3A-6ED7CFB9852E}" destId="{09C152DA-7620-4852-8162-A77EC3609F3F}" srcOrd="2" destOrd="0" parTransId="{9F6D14C0-6C82-4CBD-8D6D-B0E117B6F2ED}" sibTransId="{0AE8D36D-0F0F-4206-AE39-0A2D73987B68}"/>
    <dgm:cxn modelId="{F9540599-A193-456C-A9A9-8962E3855B0B}" type="presOf" srcId="{96262926-A67D-4E4E-9515-5EBC67F0B634}" destId="{5A1B764B-0DC5-47CD-BDEA-9E67799496EC}" srcOrd="0" destOrd="0" presId="urn:microsoft.com/office/officeart/2016/7/layout/RoundedRectangleTimeline"/>
    <dgm:cxn modelId="{E13585A2-54F2-486A-B317-F4D6AF7E83B9}" type="presOf" srcId="{E80CA270-6C90-4E17-ACEA-46B56AD54DD1}" destId="{DF65791B-462E-4589-B98D-F60587330CA8}" srcOrd="0" destOrd="0" presId="urn:microsoft.com/office/officeart/2016/7/layout/RoundedRectangleTimeline"/>
    <dgm:cxn modelId="{FAA8D3DD-12E8-457D-9144-B037C5678347}" srcId="{09C152DA-7620-4852-8162-A77EC3609F3F}" destId="{6C8937BE-93F8-4DED-8538-1C601DAEBA66}" srcOrd="0" destOrd="0" parTransId="{77D169C6-D77F-456D-B18B-D7BE016AD87A}" sibTransId="{A97BE953-FA9D-4BA6-A92C-494DB1F3BA59}"/>
    <dgm:cxn modelId="{C5202EE1-10E9-4076-9D55-9E0CF8B152AF}" srcId="{6A70FD8F-0050-42E3-8B3A-6ED7CFB9852E}" destId="{8DB5D7D5-6A1C-4ABC-8850-759A9D876047}" srcOrd="0" destOrd="0" parTransId="{D8874F40-D7B0-41DE-BB6F-A6014FEAB2D7}" sibTransId="{BD6E0A2E-99C8-4F5A-971A-CD211D1099FF}"/>
    <dgm:cxn modelId="{2DC28DF8-5C1B-4F53-A4C1-D5B63FB54BAF}" srcId="{C5146535-FD3D-4589-98A3-623B8DA4B8DB}" destId="{E80CA270-6C90-4E17-ACEA-46B56AD54DD1}" srcOrd="0" destOrd="0" parTransId="{7EEC8067-96EF-4BE0-8BE3-BA59ED78A31F}" sibTransId="{1AFE46E5-6B07-4894-8ECB-21BD7E7B8AF1}"/>
    <dgm:cxn modelId="{76459B4A-BC95-4631-A3CC-1410E80D5DFD}" type="presParOf" srcId="{AB52B3CC-6563-466D-BFC3-9B6B5AFA0881}" destId="{815EDF7B-AC93-4A61-87AA-CAA5D85C31A8}" srcOrd="0" destOrd="0" presId="urn:microsoft.com/office/officeart/2016/7/layout/RoundedRectangleTimeline"/>
    <dgm:cxn modelId="{4238FA88-CE43-4680-BFB0-73DED5612698}" type="presParOf" srcId="{815EDF7B-AC93-4A61-87AA-CAA5D85C31A8}" destId="{954381E7-0584-46DD-8108-E9BF4F2B5005}" srcOrd="0" destOrd="0" presId="urn:microsoft.com/office/officeart/2016/7/layout/RoundedRectangleTimeline"/>
    <dgm:cxn modelId="{6497CE05-0893-4952-B18A-28D71D90B841}" type="presParOf" srcId="{815EDF7B-AC93-4A61-87AA-CAA5D85C31A8}" destId="{5A1B764B-0DC5-47CD-BDEA-9E67799496EC}" srcOrd="1" destOrd="0" presId="urn:microsoft.com/office/officeart/2016/7/layout/RoundedRectangleTimeline"/>
    <dgm:cxn modelId="{CB8BA570-C0D4-4400-BED8-C9BC961A6553}" type="presParOf" srcId="{815EDF7B-AC93-4A61-87AA-CAA5D85C31A8}" destId="{122B38A3-0442-4747-820C-1F37877E2B0E}" srcOrd="2" destOrd="0" presId="urn:microsoft.com/office/officeart/2016/7/layout/RoundedRectangleTimeline"/>
    <dgm:cxn modelId="{82FC1E36-99F3-4E1F-8BD1-229D77A82EB1}" type="presParOf" srcId="{815EDF7B-AC93-4A61-87AA-CAA5D85C31A8}" destId="{A73181F6-69BB-4A47-8277-4671A45AC8C8}" srcOrd="3" destOrd="0" presId="urn:microsoft.com/office/officeart/2016/7/layout/RoundedRectangleTimeline"/>
    <dgm:cxn modelId="{7EAD7967-836C-4AB6-AAA2-ED2EF3F29E78}" type="presParOf" srcId="{815EDF7B-AC93-4A61-87AA-CAA5D85C31A8}" destId="{6E76EADA-5F61-4A59-B2F8-FA10112079FC}" srcOrd="4" destOrd="0" presId="urn:microsoft.com/office/officeart/2016/7/layout/RoundedRectangleTimeline"/>
    <dgm:cxn modelId="{3783DE09-7B3D-423E-960C-ED9DB81E314E}" type="presParOf" srcId="{AB52B3CC-6563-466D-BFC3-9B6B5AFA0881}" destId="{A8189248-0785-43F1-844C-4DE92841F254}" srcOrd="1" destOrd="0" presId="urn:microsoft.com/office/officeart/2016/7/layout/RoundedRectangleTimeline"/>
    <dgm:cxn modelId="{38B07C9C-D21D-4E2B-A78B-C30877B2689A}" type="presParOf" srcId="{AB52B3CC-6563-466D-BFC3-9B6B5AFA0881}" destId="{218D9CD7-D48D-464C-9A1C-0F322EC540B3}" srcOrd="2" destOrd="0" presId="urn:microsoft.com/office/officeart/2016/7/layout/RoundedRectangleTimeline"/>
    <dgm:cxn modelId="{E6790483-7B9E-44FB-9EAE-A282A4B9AB73}" type="presParOf" srcId="{218D9CD7-D48D-464C-9A1C-0F322EC540B3}" destId="{30804A27-188E-4A17-8FFE-97BCCA0597B8}" srcOrd="0" destOrd="0" presId="urn:microsoft.com/office/officeart/2016/7/layout/RoundedRectangleTimeline"/>
    <dgm:cxn modelId="{B31BDB48-FB8E-47F4-8F76-B90009D28A96}" type="presParOf" srcId="{218D9CD7-D48D-464C-9A1C-0F322EC540B3}" destId="{DF65791B-462E-4589-B98D-F60587330CA8}" srcOrd="1" destOrd="0" presId="urn:microsoft.com/office/officeart/2016/7/layout/RoundedRectangleTimeline"/>
    <dgm:cxn modelId="{517AE913-68B2-41AC-BE20-5D4195845D6F}" type="presParOf" srcId="{218D9CD7-D48D-464C-9A1C-0F322EC540B3}" destId="{DBA410EB-5F61-4F46-92D9-C5B0AA59EE15}" srcOrd="2" destOrd="0" presId="urn:microsoft.com/office/officeart/2016/7/layout/RoundedRectangleTimeline"/>
    <dgm:cxn modelId="{0F089045-7542-47F1-8B17-68354869406A}" type="presParOf" srcId="{218D9CD7-D48D-464C-9A1C-0F322EC540B3}" destId="{E1220EDB-B75C-43A5-B862-97E4C09130A7}" srcOrd="3" destOrd="0" presId="urn:microsoft.com/office/officeart/2016/7/layout/RoundedRectangleTimeline"/>
    <dgm:cxn modelId="{79B44ECC-99D2-49DD-9DEE-58B1D2AE6C6C}" type="presParOf" srcId="{218D9CD7-D48D-464C-9A1C-0F322EC540B3}" destId="{D8849157-215F-4E70-9735-315E97B5AC5C}" srcOrd="4" destOrd="0" presId="urn:microsoft.com/office/officeart/2016/7/layout/RoundedRectangleTimeline"/>
    <dgm:cxn modelId="{6930EC12-FB60-44F8-973F-19AC06AA90BB}" type="presParOf" srcId="{AB52B3CC-6563-466D-BFC3-9B6B5AFA0881}" destId="{7C467054-22FE-4C18-9934-29D7168DFF63}" srcOrd="3" destOrd="0" presId="urn:microsoft.com/office/officeart/2016/7/layout/RoundedRectangleTimeline"/>
    <dgm:cxn modelId="{1F4A4777-E935-453F-A5B9-015C6946FC6A}" type="presParOf" srcId="{AB52B3CC-6563-466D-BFC3-9B6B5AFA0881}" destId="{3E3E944D-A6EC-4962-9AC1-C585A4F97BDA}" srcOrd="4" destOrd="0" presId="urn:microsoft.com/office/officeart/2016/7/layout/RoundedRectangleTimeline"/>
    <dgm:cxn modelId="{94AC8B5D-A9B9-4EF3-AD1C-6024606B5BF8}" type="presParOf" srcId="{3E3E944D-A6EC-4962-9AC1-C585A4F97BDA}" destId="{566B79CB-1A41-4F5C-BF91-58D94BF93913}" srcOrd="0" destOrd="0" presId="urn:microsoft.com/office/officeart/2016/7/layout/RoundedRectangleTimeline"/>
    <dgm:cxn modelId="{A151554E-10B3-429A-9E0D-D40262ED6857}" type="presParOf" srcId="{3E3E944D-A6EC-4962-9AC1-C585A4F97BDA}" destId="{B4723E2A-4FF1-452A-BD25-8EC364F15A6F}" srcOrd="1" destOrd="0" presId="urn:microsoft.com/office/officeart/2016/7/layout/RoundedRectangleTimeline"/>
    <dgm:cxn modelId="{329635D9-081F-4DC9-88AA-E074B7400415}" type="presParOf" srcId="{3E3E944D-A6EC-4962-9AC1-C585A4F97BDA}" destId="{440E9361-37D2-4157-AF38-7B49AD23708B}" srcOrd="2" destOrd="0" presId="urn:microsoft.com/office/officeart/2016/7/layout/RoundedRectangleTimeline"/>
    <dgm:cxn modelId="{0F0D3AEA-9F0C-400E-A955-6CD1F474B6A4}" type="presParOf" srcId="{3E3E944D-A6EC-4962-9AC1-C585A4F97BDA}" destId="{C45E7B63-1C71-483E-A3A8-705CE86D4D8E}" srcOrd="3" destOrd="0" presId="urn:microsoft.com/office/officeart/2016/7/layout/RoundedRectangleTimeline"/>
    <dgm:cxn modelId="{91F0BE33-39D4-4457-A5CC-3F1682DB166D}" type="presParOf" srcId="{3E3E944D-A6EC-4962-9AC1-C585A4F97BDA}" destId="{4174F691-D9D3-451C-9893-D177DC3AED58}" srcOrd="4" destOrd="0" presId="urn:microsoft.com/office/officeart/2016/7/layout/RoundedRectangleTimeline"/>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4381E7-0584-46DD-8108-E9BF4F2B5005}">
      <dsp:nvSpPr>
        <dsp:cNvPr id="0" name=""/>
        <dsp:cNvSpPr/>
      </dsp:nvSpPr>
      <dsp:spPr>
        <a:xfrm rot="16200000">
          <a:off x="2328055" y="314278"/>
          <a:ext cx="363378" cy="3005230"/>
        </a:xfrm>
        <a:prstGeom prst="round2SameRect">
          <a:avLst/>
        </a:prstGeom>
        <a:solidFill>
          <a:schemeClr val="accent1">
            <a:shade val="80000"/>
            <a:hueOff val="0"/>
            <a:satOff val="0"/>
            <a:lumOff val="0"/>
            <a:alphaOff val="0"/>
          </a:schemeClr>
        </a:solidFill>
        <a:ln w="22225" cap="rnd"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rtlCol="0" anchor="ctr" anchorCtr="1">
          <a:noAutofit/>
        </a:bodyPr>
        <a:lstStyle/>
        <a:p>
          <a:pPr marL="0" lvl="0" indent="0" algn="ctr" defTabSz="488950" rtl="0">
            <a:lnSpc>
              <a:spcPct val="90000"/>
            </a:lnSpc>
            <a:spcBef>
              <a:spcPct val="0"/>
            </a:spcBef>
            <a:spcAft>
              <a:spcPct val="35000"/>
            </a:spcAft>
            <a:buNone/>
          </a:pPr>
          <a:r>
            <a:rPr lang="pt-br" sz="1100" kern="1200"/>
            <a:t>2017</a:t>
          </a:r>
        </a:p>
      </dsp:txBody>
      <dsp:txXfrm rot="5400000">
        <a:off x="1024869" y="1652943"/>
        <a:ext cx="2987491" cy="327900"/>
      </dsp:txXfrm>
    </dsp:sp>
    <dsp:sp modelId="{5A1B764B-0DC5-47CD-BDEA-9E67799496EC}">
      <dsp:nvSpPr>
        <dsp:cNvPr id="0" name=""/>
        <dsp:cNvSpPr/>
      </dsp:nvSpPr>
      <dsp:spPr>
        <a:xfrm>
          <a:off x="5385" y="0"/>
          <a:ext cx="5008717"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83820" numCol="1" spcCol="1270" rtlCol="0" anchor="b" anchorCtr="1">
          <a:noAutofit/>
        </a:bodyPr>
        <a:lstStyle/>
        <a:p>
          <a:pPr marL="0" lvl="0" indent="0" algn="ctr" defTabSz="488950" rtl="0">
            <a:lnSpc>
              <a:spcPct val="90000"/>
            </a:lnSpc>
            <a:spcBef>
              <a:spcPct val="0"/>
            </a:spcBef>
            <a:spcAft>
              <a:spcPct val="35000"/>
            </a:spcAft>
            <a:buNone/>
          </a:pPr>
          <a:r>
            <a:rPr lang="pt-br" sz="1100" kern="1200" dirty="0" err="1"/>
            <a:t>Lorem</a:t>
          </a:r>
          <a:r>
            <a:rPr lang="pt-br" sz="1100" kern="1200" dirty="0"/>
            <a:t> ipsum </a:t>
          </a:r>
          <a:r>
            <a:rPr lang="pt-br" sz="1100" kern="1200" dirty="0" err="1"/>
            <a:t>dolor</a:t>
          </a:r>
          <a:r>
            <a:rPr lang="pt-br" sz="1100" kern="1200" dirty="0"/>
            <a:t> </a:t>
          </a:r>
          <a:r>
            <a:rPr lang="pt-br" sz="1100" kern="1200" dirty="0" err="1"/>
            <a:t>sit</a:t>
          </a:r>
          <a:r>
            <a:rPr lang="pt-br" sz="1100" kern="1200" dirty="0"/>
            <a:t> </a:t>
          </a:r>
          <a:r>
            <a:rPr lang="pt-br" sz="1100" kern="1200" dirty="0" err="1"/>
            <a:t>amet</a:t>
          </a:r>
          <a:endParaRPr lang="pt-br" sz="1100" kern="1200" dirty="0"/>
        </a:p>
      </dsp:txBody>
      <dsp:txXfrm>
        <a:off x="5385" y="0"/>
        <a:ext cx="5008717" cy="1271825"/>
      </dsp:txXfrm>
    </dsp:sp>
    <dsp:sp modelId="{122B38A3-0442-4747-820C-1F37877E2B0E}">
      <dsp:nvSpPr>
        <dsp:cNvPr id="0" name=""/>
        <dsp:cNvSpPr/>
      </dsp:nvSpPr>
      <dsp:spPr>
        <a:xfrm>
          <a:off x="2509744" y="1344501"/>
          <a:ext cx="0" cy="290702"/>
        </a:xfrm>
        <a:prstGeom prst="line">
          <a:avLst/>
        </a:prstGeom>
        <a:noFill/>
        <a:ln w="12700" cap="rnd" cmpd="sng" algn="ctr">
          <a:solidFill>
            <a:schemeClr val="accent1">
              <a:shade val="90000"/>
              <a:hueOff val="93466"/>
              <a:satOff val="1924"/>
              <a:lumOff val="8231"/>
              <a:alphaOff val="0"/>
            </a:schemeClr>
          </a:solidFill>
          <a:prstDash val="dash"/>
        </a:ln>
        <a:effectLst/>
      </dsp:spPr>
      <dsp:style>
        <a:lnRef idx="1">
          <a:scrgbClr r="0" g="0" b="0"/>
        </a:lnRef>
        <a:fillRef idx="0">
          <a:scrgbClr r="0" g="0" b="0"/>
        </a:fillRef>
        <a:effectRef idx="0">
          <a:scrgbClr r="0" g="0" b="0"/>
        </a:effectRef>
        <a:fontRef idx="minor"/>
      </dsp:style>
    </dsp:sp>
    <dsp:sp modelId="{A73181F6-69BB-4A47-8277-4671A45AC8C8}">
      <dsp:nvSpPr>
        <dsp:cNvPr id="0" name=""/>
        <dsp:cNvSpPr/>
      </dsp:nvSpPr>
      <dsp:spPr>
        <a:xfrm>
          <a:off x="2473406" y="1271825"/>
          <a:ext cx="72675" cy="72675"/>
        </a:xfrm>
        <a:prstGeom prst="ellipse">
          <a:avLst/>
        </a:prstGeom>
        <a:solidFill>
          <a:schemeClr val="accent1">
            <a:shade val="80000"/>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0804A27-188E-4A17-8FFE-97BCCA0597B8}">
      <dsp:nvSpPr>
        <dsp:cNvPr id="0" name=""/>
        <dsp:cNvSpPr/>
      </dsp:nvSpPr>
      <dsp:spPr>
        <a:xfrm>
          <a:off x="4012359" y="1635204"/>
          <a:ext cx="3005230" cy="363378"/>
        </a:xfrm>
        <a:prstGeom prst="rect">
          <a:avLst/>
        </a:prstGeom>
        <a:solidFill>
          <a:schemeClr val="accent1">
            <a:shade val="80000"/>
            <a:hueOff val="223096"/>
            <a:satOff val="-4529"/>
            <a:lumOff val="15339"/>
            <a:alphaOff val="0"/>
          </a:schemeClr>
        </a:solidFill>
        <a:ln w="22225" cap="rnd" cmpd="sng" algn="ctr">
          <a:solidFill>
            <a:schemeClr val="accent1">
              <a:shade val="80000"/>
              <a:hueOff val="223096"/>
              <a:satOff val="-4529"/>
              <a:lumOff val="15339"/>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rtlCol="0" anchor="ctr" anchorCtr="1">
          <a:noAutofit/>
        </a:bodyPr>
        <a:lstStyle/>
        <a:p>
          <a:pPr marL="0" lvl="0" indent="0" algn="ctr" defTabSz="488950" rtl="0">
            <a:lnSpc>
              <a:spcPct val="90000"/>
            </a:lnSpc>
            <a:spcBef>
              <a:spcPct val="0"/>
            </a:spcBef>
            <a:spcAft>
              <a:spcPct val="35000"/>
            </a:spcAft>
            <a:buNone/>
          </a:pPr>
          <a:r>
            <a:rPr lang="pt-br" sz="1100" kern="1200"/>
            <a:t>2018</a:t>
          </a:r>
        </a:p>
      </dsp:txBody>
      <dsp:txXfrm>
        <a:off x="4012359" y="1635204"/>
        <a:ext cx="3005230" cy="363378"/>
      </dsp:txXfrm>
    </dsp:sp>
    <dsp:sp modelId="{DF65791B-462E-4589-B98D-F60587330CA8}">
      <dsp:nvSpPr>
        <dsp:cNvPr id="0" name=""/>
        <dsp:cNvSpPr/>
      </dsp:nvSpPr>
      <dsp:spPr>
        <a:xfrm>
          <a:off x="3010616" y="2361961"/>
          <a:ext cx="5008717"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83820" rIns="0" bIns="0" numCol="1" spcCol="1270" rtlCol="0" anchor="t" anchorCtr="1">
          <a:noAutofit/>
        </a:bodyPr>
        <a:lstStyle/>
        <a:p>
          <a:pPr marL="0" lvl="0" indent="0" algn="ctr" defTabSz="488950" rtl="0">
            <a:lnSpc>
              <a:spcPct val="90000"/>
            </a:lnSpc>
            <a:spcBef>
              <a:spcPct val="0"/>
            </a:spcBef>
            <a:spcAft>
              <a:spcPct val="35000"/>
            </a:spcAft>
            <a:buNone/>
          </a:pPr>
          <a:r>
            <a:rPr lang="pt-br" sz="1100" kern="1200"/>
            <a:t>Lorem ipsum dolor sit amet</a:t>
          </a:r>
        </a:p>
      </dsp:txBody>
      <dsp:txXfrm>
        <a:off x="3010616" y="2361961"/>
        <a:ext cx="5008717" cy="1271825"/>
      </dsp:txXfrm>
    </dsp:sp>
    <dsp:sp modelId="{DBA410EB-5F61-4F46-92D9-C5B0AA59EE15}">
      <dsp:nvSpPr>
        <dsp:cNvPr id="0" name=""/>
        <dsp:cNvSpPr/>
      </dsp:nvSpPr>
      <dsp:spPr>
        <a:xfrm>
          <a:off x="5514975" y="1998582"/>
          <a:ext cx="0" cy="290702"/>
        </a:xfrm>
        <a:prstGeom prst="line">
          <a:avLst/>
        </a:prstGeom>
        <a:noFill/>
        <a:ln w="12700" cap="rnd" cmpd="sng" algn="ctr">
          <a:solidFill>
            <a:schemeClr val="accent1">
              <a:shade val="90000"/>
              <a:hueOff val="140199"/>
              <a:satOff val="2886"/>
              <a:lumOff val="12346"/>
              <a:alphaOff val="0"/>
            </a:schemeClr>
          </a:solidFill>
          <a:prstDash val="dash"/>
        </a:ln>
        <a:effectLst/>
      </dsp:spPr>
      <dsp:style>
        <a:lnRef idx="1">
          <a:scrgbClr r="0" g="0" b="0"/>
        </a:lnRef>
        <a:fillRef idx="0">
          <a:scrgbClr r="0" g="0" b="0"/>
        </a:fillRef>
        <a:effectRef idx="0">
          <a:scrgbClr r="0" g="0" b="0"/>
        </a:effectRef>
        <a:fontRef idx="minor"/>
      </dsp:style>
    </dsp:sp>
    <dsp:sp modelId="{E1220EDB-B75C-43A5-B862-97E4C09130A7}">
      <dsp:nvSpPr>
        <dsp:cNvPr id="0" name=""/>
        <dsp:cNvSpPr/>
      </dsp:nvSpPr>
      <dsp:spPr>
        <a:xfrm>
          <a:off x="5478637" y="2289285"/>
          <a:ext cx="72675" cy="72675"/>
        </a:xfrm>
        <a:prstGeom prst="ellipse">
          <a:avLst/>
        </a:prstGeom>
        <a:solidFill>
          <a:schemeClr val="accent1">
            <a:shade val="80000"/>
            <a:hueOff val="223096"/>
            <a:satOff val="-4529"/>
            <a:lumOff val="15339"/>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66B79CB-1A41-4F5C-BF91-58D94BF93913}">
      <dsp:nvSpPr>
        <dsp:cNvPr id="0" name=""/>
        <dsp:cNvSpPr/>
      </dsp:nvSpPr>
      <dsp:spPr>
        <a:xfrm rot="5400000">
          <a:off x="8338516" y="314278"/>
          <a:ext cx="363378" cy="3005230"/>
        </a:xfrm>
        <a:prstGeom prst="round2SameRect">
          <a:avLst/>
        </a:prstGeom>
        <a:solidFill>
          <a:schemeClr val="accent1">
            <a:shade val="80000"/>
            <a:hueOff val="446191"/>
            <a:satOff val="-9058"/>
            <a:lumOff val="30677"/>
            <a:alphaOff val="0"/>
          </a:schemeClr>
        </a:solidFill>
        <a:ln w="22225" cap="rnd" cmpd="sng" algn="ctr">
          <a:solidFill>
            <a:schemeClr val="accent1">
              <a:shade val="80000"/>
              <a:hueOff val="446191"/>
              <a:satOff val="-9058"/>
              <a:lumOff val="30677"/>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rtlCol="0" anchor="ctr" anchorCtr="1">
          <a:noAutofit/>
        </a:bodyPr>
        <a:lstStyle/>
        <a:p>
          <a:pPr marL="0" lvl="0" indent="0" algn="ctr" defTabSz="488950" rtl="0">
            <a:lnSpc>
              <a:spcPct val="90000"/>
            </a:lnSpc>
            <a:spcBef>
              <a:spcPct val="0"/>
            </a:spcBef>
            <a:spcAft>
              <a:spcPct val="35000"/>
            </a:spcAft>
            <a:buNone/>
          </a:pPr>
          <a:r>
            <a:rPr lang="pt-br" sz="1100" kern="1200"/>
            <a:t>2019</a:t>
          </a:r>
        </a:p>
      </dsp:txBody>
      <dsp:txXfrm rot="-5400000">
        <a:off x="7017591" y="1652943"/>
        <a:ext cx="2987491" cy="327900"/>
      </dsp:txXfrm>
    </dsp:sp>
    <dsp:sp modelId="{B4723E2A-4FF1-452A-BD25-8EC364F15A6F}">
      <dsp:nvSpPr>
        <dsp:cNvPr id="0" name=""/>
        <dsp:cNvSpPr/>
      </dsp:nvSpPr>
      <dsp:spPr>
        <a:xfrm>
          <a:off x="6015846" y="0"/>
          <a:ext cx="5008717"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83820" numCol="1" spcCol="1270" rtlCol="0" anchor="b" anchorCtr="1">
          <a:noAutofit/>
        </a:bodyPr>
        <a:lstStyle/>
        <a:p>
          <a:pPr marL="0" lvl="0" indent="0" algn="ctr" defTabSz="488950" rtl="0">
            <a:lnSpc>
              <a:spcPct val="90000"/>
            </a:lnSpc>
            <a:spcBef>
              <a:spcPct val="0"/>
            </a:spcBef>
            <a:spcAft>
              <a:spcPct val="35000"/>
            </a:spcAft>
            <a:buNone/>
          </a:pPr>
          <a:r>
            <a:rPr lang="pt-br" sz="1100" kern="1200"/>
            <a:t>Lorem ipsum dolor sit amet</a:t>
          </a:r>
        </a:p>
      </dsp:txBody>
      <dsp:txXfrm>
        <a:off x="6015846" y="0"/>
        <a:ext cx="5008717" cy="1271825"/>
      </dsp:txXfrm>
    </dsp:sp>
    <dsp:sp modelId="{440E9361-37D2-4157-AF38-7B49AD23708B}">
      <dsp:nvSpPr>
        <dsp:cNvPr id="0" name=""/>
        <dsp:cNvSpPr/>
      </dsp:nvSpPr>
      <dsp:spPr>
        <a:xfrm>
          <a:off x="8520205" y="1344501"/>
          <a:ext cx="0" cy="290702"/>
        </a:xfrm>
        <a:prstGeom prst="line">
          <a:avLst/>
        </a:prstGeom>
        <a:noFill/>
        <a:ln w="12700" cap="rnd" cmpd="sng" algn="ctr">
          <a:solidFill>
            <a:schemeClr val="accent1">
              <a:shade val="90000"/>
              <a:hueOff val="186931"/>
              <a:satOff val="3848"/>
              <a:lumOff val="16461"/>
              <a:alphaOff val="0"/>
            </a:schemeClr>
          </a:solidFill>
          <a:prstDash val="dash"/>
        </a:ln>
        <a:effectLst/>
      </dsp:spPr>
      <dsp:style>
        <a:lnRef idx="1">
          <a:scrgbClr r="0" g="0" b="0"/>
        </a:lnRef>
        <a:fillRef idx="0">
          <a:scrgbClr r="0" g="0" b="0"/>
        </a:fillRef>
        <a:effectRef idx="0">
          <a:scrgbClr r="0" g="0" b="0"/>
        </a:effectRef>
        <a:fontRef idx="minor"/>
      </dsp:style>
    </dsp:sp>
    <dsp:sp modelId="{C45E7B63-1C71-483E-A3A8-705CE86D4D8E}">
      <dsp:nvSpPr>
        <dsp:cNvPr id="0" name=""/>
        <dsp:cNvSpPr/>
      </dsp:nvSpPr>
      <dsp:spPr>
        <a:xfrm>
          <a:off x="8483867" y="1271825"/>
          <a:ext cx="72675" cy="72675"/>
        </a:xfrm>
        <a:prstGeom prst="ellipse">
          <a:avLst/>
        </a:prstGeom>
        <a:solidFill>
          <a:schemeClr val="accent1">
            <a:shade val="80000"/>
            <a:hueOff val="446191"/>
            <a:satOff val="-9058"/>
            <a:lumOff val="30677"/>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RoundedRectangleTimeline">
  <dgm:title val="Rounded Rectangle Timeline"/>
  <dgm:desc val="Use to show a list of events in chronological order. An invisible box contains the description while the date is shown in rectangles, except for the first and last node where the corners of the rectangle are rounded. It can display large amount of text and long descriptive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pt-BR" sz="4400" spc="-1" strike="noStrike">
              <a:latin typeface="Arial"/>
            </a:endParaRPr>
          </a:p>
        </p:txBody>
      </p:sp>
      <p:sp>
        <p:nvSpPr>
          <p:cNvPr id="28" name="PlaceHolder 2"/>
          <p:cNvSpPr>
            <a:spLocks noGrp="1"/>
          </p:cNvSpPr>
          <p:nvPr>
            <p:ph type="body"/>
          </p:nvPr>
        </p:nvSpPr>
        <p:spPr>
          <a:xfrm>
            <a:off x="609480" y="1604520"/>
            <a:ext cx="10972440" cy="1896840"/>
          </a:xfrm>
          <a:prstGeom prst="rect">
            <a:avLst/>
          </a:prstGeom>
        </p:spPr>
        <p:txBody>
          <a:bodyPr lIns="0" rIns="0" tIns="0" bIns="0">
            <a:normAutofit/>
          </a:bodyPr>
          <a:p>
            <a:endParaRPr b="0" lang="pt-BR" sz="3200" spc="-1" strike="noStrike">
              <a:latin typeface="Arial"/>
            </a:endParaRPr>
          </a:p>
        </p:txBody>
      </p:sp>
      <p:sp>
        <p:nvSpPr>
          <p:cNvPr id="29" name="PlaceHolder 3"/>
          <p:cNvSpPr>
            <a:spLocks noGrp="1"/>
          </p:cNvSpPr>
          <p:nvPr>
            <p:ph type="body"/>
          </p:nvPr>
        </p:nvSpPr>
        <p:spPr>
          <a:xfrm>
            <a:off x="609480" y="3682080"/>
            <a:ext cx="10972440" cy="1896840"/>
          </a:xfrm>
          <a:prstGeom prst="rect">
            <a:avLst/>
          </a:prstGeom>
        </p:spPr>
        <p:txBody>
          <a:bodyPr lIns="0" rIns="0" tIns="0" bIns="0">
            <a:normAutofit/>
          </a:bodyPr>
          <a:p>
            <a:endParaRPr b="0" lang="pt-BR"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pt-BR" sz="4400" spc="-1" strike="noStrike">
              <a:latin typeface="Arial"/>
            </a:endParaRPr>
          </a:p>
        </p:txBody>
      </p:sp>
      <p:sp>
        <p:nvSpPr>
          <p:cNvPr id="31" name="PlaceHolder 2"/>
          <p:cNvSpPr>
            <a:spLocks noGrp="1"/>
          </p:cNvSpPr>
          <p:nvPr>
            <p:ph type="body"/>
          </p:nvPr>
        </p:nvSpPr>
        <p:spPr>
          <a:xfrm>
            <a:off x="609480" y="1604520"/>
            <a:ext cx="5354280" cy="1896840"/>
          </a:xfrm>
          <a:prstGeom prst="rect">
            <a:avLst/>
          </a:prstGeom>
        </p:spPr>
        <p:txBody>
          <a:bodyPr lIns="0" rIns="0" tIns="0" bIns="0">
            <a:normAutofit/>
          </a:bodyPr>
          <a:p>
            <a:endParaRPr b="0" lang="pt-BR" sz="3200" spc="-1" strike="noStrike">
              <a:latin typeface="Arial"/>
            </a:endParaRPr>
          </a:p>
        </p:txBody>
      </p:sp>
      <p:sp>
        <p:nvSpPr>
          <p:cNvPr id="32" name="PlaceHolder 3"/>
          <p:cNvSpPr>
            <a:spLocks noGrp="1"/>
          </p:cNvSpPr>
          <p:nvPr>
            <p:ph type="body"/>
          </p:nvPr>
        </p:nvSpPr>
        <p:spPr>
          <a:xfrm>
            <a:off x="6231960" y="1604520"/>
            <a:ext cx="5354280" cy="1896840"/>
          </a:xfrm>
          <a:prstGeom prst="rect">
            <a:avLst/>
          </a:prstGeom>
        </p:spPr>
        <p:txBody>
          <a:bodyPr lIns="0" rIns="0" tIns="0" bIns="0">
            <a:normAutofit/>
          </a:bodyPr>
          <a:p>
            <a:endParaRPr b="0" lang="pt-BR" sz="3200" spc="-1" strike="noStrike">
              <a:latin typeface="Arial"/>
            </a:endParaRPr>
          </a:p>
        </p:txBody>
      </p:sp>
      <p:sp>
        <p:nvSpPr>
          <p:cNvPr id="33" name="PlaceHolder 4"/>
          <p:cNvSpPr>
            <a:spLocks noGrp="1"/>
          </p:cNvSpPr>
          <p:nvPr>
            <p:ph type="body"/>
          </p:nvPr>
        </p:nvSpPr>
        <p:spPr>
          <a:xfrm>
            <a:off x="609480" y="3682080"/>
            <a:ext cx="5354280" cy="1896840"/>
          </a:xfrm>
          <a:prstGeom prst="rect">
            <a:avLst/>
          </a:prstGeom>
        </p:spPr>
        <p:txBody>
          <a:bodyPr lIns="0" rIns="0" tIns="0" bIns="0">
            <a:normAutofit/>
          </a:bodyPr>
          <a:p>
            <a:endParaRPr b="0" lang="pt-BR" sz="3200" spc="-1" strike="noStrike">
              <a:latin typeface="Arial"/>
            </a:endParaRPr>
          </a:p>
        </p:txBody>
      </p:sp>
      <p:sp>
        <p:nvSpPr>
          <p:cNvPr id="34" name="PlaceHolder 5"/>
          <p:cNvSpPr>
            <a:spLocks noGrp="1"/>
          </p:cNvSpPr>
          <p:nvPr>
            <p:ph type="body"/>
          </p:nvPr>
        </p:nvSpPr>
        <p:spPr>
          <a:xfrm>
            <a:off x="6231960" y="3682080"/>
            <a:ext cx="5354280" cy="1896840"/>
          </a:xfrm>
          <a:prstGeom prst="rect">
            <a:avLst/>
          </a:prstGeom>
        </p:spPr>
        <p:txBody>
          <a:bodyPr lIns="0" rIns="0" tIns="0" bIns="0">
            <a:normAutofit/>
          </a:bodyPr>
          <a:p>
            <a:endParaRPr b="0" lang="pt-BR"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pt-BR" sz="4400" spc="-1" strike="noStrike">
              <a:latin typeface="Arial"/>
            </a:endParaRPr>
          </a:p>
        </p:txBody>
      </p:sp>
      <p:sp>
        <p:nvSpPr>
          <p:cNvPr id="36" name="PlaceHolder 2"/>
          <p:cNvSpPr>
            <a:spLocks noGrp="1"/>
          </p:cNvSpPr>
          <p:nvPr>
            <p:ph type="body"/>
          </p:nvPr>
        </p:nvSpPr>
        <p:spPr>
          <a:xfrm>
            <a:off x="609480" y="1604520"/>
            <a:ext cx="3533040" cy="1896840"/>
          </a:xfrm>
          <a:prstGeom prst="rect">
            <a:avLst/>
          </a:prstGeom>
        </p:spPr>
        <p:txBody>
          <a:bodyPr lIns="0" rIns="0" tIns="0" bIns="0">
            <a:normAutofit/>
          </a:bodyPr>
          <a:p>
            <a:endParaRPr b="0" lang="pt-BR" sz="3200" spc="-1" strike="noStrike">
              <a:latin typeface="Arial"/>
            </a:endParaRPr>
          </a:p>
        </p:txBody>
      </p:sp>
      <p:sp>
        <p:nvSpPr>
          <p:cNvPr id="37" name="PlaceHolder 3"/>
          <p:cNvSpPr>
            <a:spLocks noGrp="1"/>
          </p:cNvSpPr>
          <p:nvPr>
            <p:ph type="body"/>
          </p:nvPr>
        </p:nvSpPr>
        <p:spPr>
          <a:xfrm>
            <a:off x="4319640" y="1604520"/>
            <a:ext cx="3533040" cy="1896840"/>
          </a:xfrm>
          <a:prstGeom prst="rect">
            <a:avLst/>
          </a:prstGeom>
        </p:spPr>
        <p:txBody>
          <a:bodyPr lIns="0" rIns="0" tIns="0" bIns="0">
            <a:normAutofit/>
          </a:bodyPr>
          <a:p>
            <a:endParaRPr b="0" lang="pt-BR" sz="3200" spc="-1" strike="noStrike">
              <a:latin typeface="Arial"/>
            </a:endParaRPr>
          </a:p>
        </p:txBody>
      </p:sp>
      <p:sp>
        <p:nvSpPr>
          <p:cNvPr id="38" name="PlaceHolder 4"/>
          <p:cNvSpPr>
            <a:spLocks noGrp="1"/>
          </p:cNvSpPr>
          <p:nvPr>
            <p:ph type="body"/>
          </p:nvPr>
        </p:nvSpPr>
        <p:spPr>
          <a:xfrm>
            <a:off x="8029800" y="1604520"/>
            <a:ext cx="3533040" cy="1896840"/>
          </a:xfrm>
          <a:prstGeom prst="rect">
            <a:avLst/>
          </a:prstGeom>
        </p:spPr>
        <p:txBody>
          <a:bodyPr lIns="0" rIns="0" tIns="0" bIns="0">
            <a:normAutofit/>
          </a:bodyPr>
          <a:p>
            <a:endParaRPr b="0" lang="pt-BR" sz="3200" spc="-1" strike="noStrike">
              <a:latin typeface="Arial"/>
            </a:endParaRPr>
          </a:p>
        </p:txBody>
      </p:sp>
      <p:sp>
        <p:nvSpPr>
          <p:cNvPr id="39" name="PlaceHolder 5"/>
          <p:cNvSpPr>
            <a:spLocks noGrp="1"/>
          </p:cNvSpPr>
          <p:nvPr>
            <p:ph type="body"/>
          </p:nvPr>
        </p:nvSpPr>
        <p:spPr>
          <a:xfrm>
            <a:off x="609480" y="3682080"/>
            <a:ext cx="3533040" cy="1896840"/>
          </a:xfrm>
          <a:prstGeom prst="rect">
            <a:avLst/>
          </a:prstGeom>
        </p:spPr>
        <p:txBody>
          <a:bodyPr lIns="0" rIns="0" tIns="0" bIns="0">
            <a:normAutofit/>
          </a:bodyPr>
          <a:p>
            <a:endParaRPr b="0" lang="pt-BR" sz="3200" spc="-1" strike="noStrike">
              <a:latin typeface="Arial"/>
            </a:endParaRPr>
          </a:p>
        </p:txBody>
      </p:sp>
      <p:sp>
        <p:nvSpPr>
          <p:cNvPr id="40" name="PlaceHolder 6"/>
          <p:cNvSpPr>
            <a:spLocks noGrp="1"/>
          </p:cNvSpPr>
          <p:nvPr>
            <p:ph type="body"/>
          </p:nvPr>
        </p:nvSpPr>
        <p:spPr>
          <a:xfrm>
            <a:off x="4319640" y="3682080"/>
            <a:ext cx="3533040" cy="1896840"/>
          </a:xfrm>
          <a:prstGeom prst="rect">
            <a:avLst/>
          </a:prstGeom>
        </p:spPr>
        <p:txBody>
          <a:bodyPr lIns="0" rIns="0" tIns="0" bIns="0">
            <a:normAutofit/>
          </a:bodyPr>
          <a:p>
            <a:endParaRPr b="0" lang="pt-BR" sz="3200" spc="-1" strike="noStrike">
              <a:latin typeface="Arial"/>
            </a:endParaRPr>
          </a:p>
        </p:txBody>
      </p:sp>
      <p:sp>
        <p:nvSpPr>
          <p:cNvPr id="41" name="PlaceHolder 7"/>
          <p:cNvSpPr>
            <a:spLocks noGrp="1"/>
          </p:cNvSpPr>
          <p:nvPr>
            <p:ph type="body"/>
          </p:nvPr>
        </p:nvSpPr>
        <p:spPr>
          <a:xfrm>
            <a:off x="8029800" y="3682080"/>
            <a:ext cx="3533040" cy="1896840"/>
          </a:xfrm>
          <a:prstGeom prst="rect">
            <a:avLst/>
          </a:prstGeom>
        </p:spPr>
        <p:txBody>
          <a:bodyPr lIns="0" rIns="0" tIns="0" bIns="0">
            <a:normAutofit/>
          </a:bodyPr>
          <a:p>
            <a:endParaRPr b="0" lang="pt-BR"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7"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pt-BR" sz="4400" spc="-1" strike="noStrike">
              <a:latin typeface="Arial"/>
            </a:endParaRPr>
          </a:p>
        </p:txBody>
      </p:sp>
      <p:sp>
        <p:nvSpPr>
          <p:cNvPr id="48"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pt-BR"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pt-BR" sz="4400" spc="-1" strike="noStrike">
              <a:latin typeface="Arial"/>
            </a:endParaRPr>
          </a:p>
        </p:txBody>
      </p:sp>
      <p:sp>
        <p:nvSpPr>
          <p:cNvPr id="50" name="PlaceHolder 2"/>
          <p:cNvSpPr>
            <a:spLocks noGrp="1"/>
          </p:cNvSpPr>
          <p:nvPr>
            <p:ph type="body"/>
          </p:nvPr>
        </p:nvSpPr>
        <p:spPr>
          <a:xfrm>
            <a:off x="609480" y="1604520"/>
            <a:ext cx="10972440" cy="3977280"/>
          </a:xfrm>
          <a:prstGeom prst="rect">
            <a:avLst/>
          </a:prstGeom>
        </p:spPr>
        <p:txBody>
          <a:bodyPr lIns="0" rIns="0" tIns="0" bIns="0">
            <a:normAutofit/>
          </a:bodyPr>
          <a:p>
            <a:endParaRPr b="0" lang="pt-BR"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pt-BR" sz="4400" spc="-1" strike="noStrike">
              <a:latin typeface="Arial"/>
            </a:endParaRPr>
          </a:p>
        </p:txBody>
      </p:sp>
      <p:sp>
        <p:nvSpPr>
          <p:cNvPr id="52" name="PlaceHolder 2"/>
          <p:cNvSpPr>
            <a:spLocks noGrp="1"/>
          </p:cNvSpPr>
          <p:nvPr>
            <p:ph type="body"/>
          </p:nvPr>
        </p:nvSpPr>
        <p:spPr>
          <a:xfrm>
            <a:off x="609480" y="1604520"/>
            <a:ext cx="5354280" cy="3977280"/>
          </a:xfrm>
          <a:prstGeom prst="rect">
            <a:avLst/>
          </a:prstGeom>
        </p:spPr>
        <p:txBody>
          <a:bodyPr lIns="0" rIns="0" tIns="0" bIns="0">
            <a:normAutofit/>
          </a:bodyPr>
          <a:p>
            <a:endParaRPr b="0" lang="pt-BR" sz="3200" spc="-1" strike="noStrike">
              <a:latin typeface="Arial"/>
            </a:endParaRPr>
          </a:p>
        </p:txBody>
      </p:sp>
      <p:sp>
        <p:nvSpPr>
          <p:cNvPr id="53" name="PlaceHolder 3"/>
          <p:cNvSpPr>
            <a:spLocks noGrp="1"/>
          </p:cNvSpPr>
          <p:nvPr>
            <p:ph type="body"/>
          </p:nvPr>
        </p:nvSpPr>
        <p:spPr>
          <a:xfrm>
            <a:off x="6231960" y="1604520"/>
            <a:ext cx="5354280" cy="3977280"/>
          </a:xfrm>
          <a:prstGeom prst="rect">
            <a:avLst/>
          </a:prstGeom>
        </p:spPr>
        <p:txBody>
          <a:bodyPr lIns="0" rIns="0" tIns="0" bIns="0">
            <a:normAutofit/>
          </a:bodyPr>
          <a:p>
            <a:endParaRPr b="0" lang="pt-BR"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pt-BR"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5"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pt-BR"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pt-BR" sz="4400" spc="-1" strike="noStrike">
              <a:latin typeface="Arial"/>
            </a:endParaRPr>
          </a:p>
        </p:txBody>
      </p:sp>
      <p:sp>
        <p:nvSpPr>
          <p:cNvPr id="57" name="PlaceHolder 2"/>
          <p:cNvSpPr>
            <a:spLocks noGrp="1"/>
          </p:cNvSpPr>
          <p:nvPr>
            <p:ph type="body"/>
          </p:nvPr>
        </p:nvSpPr>
        <p:spPr>
          <a:xfrm>
            <a:off x="609480" y="1604520"/>
            <a:ext cx="5354280" cy="1896840"/>
          </a:xfrm>
          <a:prstGeom prst="rect">
            <a:avLst/>
          </a:prstGeom>
        </p:spPr>
        <p:txBody>
          <a:bodyPr lIns="0" rIns="0" tIns="0" bIns="0">
            <a:normAutofit/>
          </a:bodyPr>
          <a:p>
            <a:endParaRPr b="0" lang="pt-BR" sz="3200" spc="-1" strike="noStrike">
              <a:latin typeface="Arial"/>
            </a:endParaRPr>
          </a:p>
        </p:txBody>
      </p:sp>
      <p:sp>
        <p:nvSpPr>
          <p:cNvPr id="58" name="PlaceHolder 3"/>
          <p:cNvSpPr>
            <a:spLocks noGrp="1"/>
          </p:cNvSpPr>
          <p:nvPr>
            <p:ph type="body"/>
          </p:nvPr>
        </p:nvSpPr>
        <p:spPr>
          <a:xfrm>
            <a:off x="6231960" y="1604520"/>
            <a:ext cx="5354280" cy="3977280"/>
          </a:xfrm>
          <a:prstGeom prst="rect">
            <a:avLst/>
          </a:prstGeom>
        </p:spPr>
        <p:txBody>
          <a:bodyPr lIns="0" rIns="0" tIns="0" bIns="0">
            <a:normAutofit/>
          </a:bodyPr>
          <a:p>
            <a:endParaRPr b="0" lang="pt-BR" sz="3200" spc="-1" strike="noStrike">
              <a:latin typeface="Arial"/>
            </a:endParaRPr>
          </a:p>
        </p:txBody>
      </p:sp>
      <p:sp>
        <p:nvSpPr>
          <p:cNvPr id="59" name="PlaceHolder 4"/>
          <p:cNvSpPr>
            <a:spLocks noGrp="1"/>
          </p:cNvSpPr>
          <p:nvPr>
            <p:ph type="body"/>
          </p:nvPr>
        </p:nvSpPr>
        <p:spPr>
          <a:xfrm>
            <a:off x="609480" y="3682080"/>
            <a:ext cx="5354280" cy="1896840"/>
          </a:xfrm>
          <a:prstGeom prst="rect">
            <a:avLst/>
          </a:prstGeom>
        </p:spPr>
        <p:txBody>
          <a:bodyPr lIns="0" rIns="0" tIns="0" bIns="0">
            <a:normAutofit/>
          </a:bodyPr>
          <a:p>
            <a:endParaRPr b="0" lang="pt-BR"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pt-BR" sz="4400" spc="-1" strike="noStrike">
              <a:latin typeface="Arial"/>
            </a:endParaRPr>
          </a:p>
        </p:txBody>
      </p:sp>
      <p:sp>
        <p:nvSpPr>
          <p:cNvPr id="7"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pt-BR"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pt-BR" sz="4400" spc="-1" strike="noStrike">
              <a:latin typeface="Arial"/>
            </a:endParaRPr>
          </a:p>
        </p:txBody>
      </p:sp>
      <p:sp>
        <p:nvSpPr>
          <p:cNvPr id="61" name="PlaceHolder 2"/>
          <p:cNvSpPr>
            <a:spLocks noGrp="1"/>
          </p:cNvSpPr>
          <p:nvPr>
            <p:ph type="body"/>
          </p:nvPr>
        </p:nvSpPr>
        <p:spPr>
          <a:xfrm>
            <a:off x="609480" y="1604520"/>
            <a:ext cx="5354280" cy="3977280"/>
          </a:xfrm>
          <a:prstGeom prst="rect">
            <a:avLst/>
          </a:prstGeom>
        </p:spPr>
        <p:txBody>
          <a:bodyPr lIns="0" rIns="0" tIns="0" bIns="0">
            <a:normAutofit/>
          </a:bodyPr>
          <a:p>
            <a:endParaRPr b="0" lang="pt-BR" sz="3200" spc="-1" strike="noStrike">
              <a:latin typeface="Arial"/>
            </a:endParaRPr>
          </a:p>
        </p:txBody>
      </p:sp>
      <p:sp>
        <p:nvSpPr>
          <p:cNvPr id="62" name="PlaceHolder 3"/>
          <p:cNvSpPr>
            <a:spLocks noGrp="1"/>
          </p:cNvSpPr>
          <p:nvPr>
            <p:ph type="body"/>
          </p:nvPr>
        </p:nvSpPr>
        <p:spPr>
          <a:xfrm>
            <a:off x="6231960" y="1604520"/>
            <a:ext cx="5354280" cy="1896840"/>
          </a:xfrm>
          <a:prstGeom prst="rect">
            <a:avLst/>
          </a:prstGeom>
        </p:spPr>
        <p:txBody>
          <a:bodyPr lIns="0" rIns="0" tIns="0" bIns="0">
            <a:normAutofit/>
          </a:bodyPr>
          <a:p>
            <a:endParaRPr b="0" lang="pt-BR" sz="3200" spc="-1" strike="noStrike">
              <a:latin typeface="Arial"/>
            </a:endParaRPr>
          </a:p>
        </p:txBody>
      </p:sp>
      <p:sp>
        <p:nvSpPr>
          <p:cNvPr id="63" name="PlaceHolder 4"/>
          <p:cNvSpPr>
            <a:spLocks noGrp="1"/>
          </p:cNvSpPr>
          <p:nvPr>
            <p:ph type="body"/>
          </p:nvPr>
        </p:nvSpPr>
        <p:spPr>
          <a:xfrm>
            <a:off x="6231960" y="3682080"/>
            <a:ext cx="5354280" cy="1896840"/>
          </a:xfrm>
          <a:prstGeom prst="rect">
            <a:avLst/>
          </a:prstGeom>
        </p:spPr>
        <p:txBody>
          <a:bodyPr lIns="0" rIns="0" tIns="0" bIns="0">
            <a:normAutofit/>
          </a:bodyPr>
          <a:p>
            <a:endParaRPr b="0" lang="pt-BR"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pt-BR" sz="4400" spc="-1" strike="noStrike">
              <a:latin typeface="Arial"/>
            </a:endParaRPr>
          </a:p>
        </p:txBody>
      </p:sp>
      <p:sp>
        <p:nvSpPr>
          <p:cNvPr id="65" name="PlaceHolder 2"/>
          <p:cNvSpPr>
            <a:spLocks noGrp="1"/>
          </p:cNvSpPr>
          <p:nvPr>
            <p:ph type="body"/>
          </p:nvPr>
        </p:nvSpPr>
        <p:spPr>
          <a:xfrm>
            <a:off x="609480" y="1604520"/>
            <a:ext cx="5354280" cy="1896840"/>
          </a:xfrm>
          <a:prstGeom prst="rect">
            <a:avLst/>
          </a:prstGeom>
        </p:spPr>
        <p:txBody>
          <a:bodyPr lIns="0" rIns="0" tIns="0" bIns="0">
            <a:normAutofit/>
          </a:bodyPr>
          <a:p>
            <a:endParaRPr b="0" lang="pt-BR" sz="3200" spc="-1" strike="noStrike">
              <a:latin typeface="Arial"/>
            </a:endParaRPr>
          </a:p>
        </p:txBody>
      </p:sp>
      <p:sp>
        <p:nvSpPr>
          <p:cNvPr id="66" name="PlaceHolder 3"/>
          <p:cNvSpPr>
            <a:spLocks noGrp="1"/>
          </p:cNvSpPr>
          <p:nvPr>
            <p:ph type="body"/>
          </p:nvPr>
        </p:nvSpPr>
        <p:spPr>
          <a:xfrm>
            <a:off x="6231960" y="1604520"/>
            <a:ext cx="5354280" cy="1896840"/>
          </a:xfrm>
          <a:prstGeom prst="rect">
            <a:avLst/>
          </a:prstGeom>
        </p:spPr>
        <p:txBody>
          <a:bodyPr lIns="0" rIns="0" tIns="0" bIns="0">
            <a:normAutofit/>
          </a:bodyPr>
          <a:p>
            <a:endParaRPr b="0" lang="pt-BR" sz="3200" spc="-1" strike="noStrike">
              <a:latin typeface="Arial"/>
            </a:endParaRPr>
          </a:p>
        </p:txBody>
      </p:sp>
      <p:sp>
        <p:nvSpPr>
          <p:cNvPr id="67" name="PlaceHolder 4"/>
          <p:cNvSpPr>
            <a:spLocks noGrp="1"/>
          </p:cNvSpPr>
          <p:nvPr>
            <p:ph type="body"/>
          </p:nvPr>
        </p:nvSpPr>
        <p:spPr>
          <a:xfrm>
            <a:off x="609480" y="3682080"/>
            <a:ext cx="10972440" cy="1896840"/>
          </a:xfrm>
          <a:prstGeom prst="rect">
            <a:avLst/>
          </a:prstGeom>
        </p:spPr>
        <p:txBody>
          <a:bodyPr lIns="0" rIns="0" tIns="0" bIns="0">
            <a:normAutofit/>
          </a:bodyPr>
          <a:p>
            <a:endParaRPr b="0" lang="pt-BR"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pt-BR" sz="4400" spc="-1" strike="noStrike">
              <a:latin typeface="Arial"/>
            </a:endParaRPr>
          </a:p>
        </p:txBody>
      </p:sp>
      <p:sp>
        <p:nvSpPr>
          <p:cNvPr id="69" name="PlaceHolder 2"/>
          <p:cNvSpPr>
            <a:spLocks noGrp="1"/>
          </p:cNvSpPr>
          <p:nvPr>
            <p:ph type="body"/>
          </p:nvPr>
        </p:nvSpPr>
        <p:spPr>
          <a:xfrm>
            <a:off x="609480" y="1604520"/>
            <a:ext cx="10972440" cy="1896840"/>
          </a:xfrm>
          <a:prstGeom prst="rect">
            <a:avLst/>
          </a:prstGeom>
        </p:spPr>
        <p:txBody>
          <a:bodyPr lIns="0" rIns="0" tIns="0" bIns="0">
            <a:normAutofit/>
          </a:bodyPr>
          <a:p>
            <a:endParaRPr b="0" lang="pt-BR" sz="3200" spc="-1" strike="noStrike">
              <a:latin typeface="Arial"/>
            </a:endParaRPr>
          </a:p>
        </p:txBody>
      </p:sp>
      <p:sp>
        <p:nvSpPr>
          <p:cNvPr id="70" name="PlaceHolder 3"/>
          <p:cNvSpPr>
            <a:spLocks noGrp="1"/>
          </p:cNvSpPr>
          <p:nvPr>
            <p:ph type="body"/>
          </p:nvPr>
        </p:nvSpPr>
        <p:spPr>
          <a:xfrm>
            <a:off x="609480" y="3682080"/>
            <a:ext cx="10972440" cy="1896840"/>
          </a:xfrm>
          <a:prstGeom prst="rect">
            <a:avLst/>
          </a:prstGeom>
        </p:spPr>
        <p:txBody>
          <a:bodyPr lIns="0" rIns="0" tIns="0" bIns="0">
            <a:normAutofit/>
          </a:bodyPr>
          <a:p>
            <a:endParaRPr b="0" lang="pt-BR"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pt-BR" sz="4400" spc="-1" strike="noStrike">
              <a:latin typeface="Arial"/>
            </a:endParaRPr>
          </a:p>
        </p:txBody>
      </p:sp>
      <p:sp>
        <p:nvSpPr>
          <p:cNvPr id="72" name="PlaceHolder 2"/>
          <p:cNvSpPr>
            <a:spLocks noGrp="1"/>
          </p:cNvSpPr>
          <p:nvPr>
            <p:ph type="body"/>
          </p:nvPr>
        </p:nvSpPr>
        <p:spPr>
          <a:xfrm>
            <a:off x="609480" y="1604520"/>
            <a:ext cx="5354280" cy="1896840"/>
          </a:xfrm>
          <a:prstGeom prst="rect">
            <a:avLst/>
          </a:prstGeom>
        </p:spPr>
        <p:txBody>
          <a:bodyPr lIns="0" rIns="0" tIns="0" bIns="0">
            <a:normAutofit/>
          </a:bodyPr>
          <a:p>
            <a:endParaRPr b="0" lang="pt-BR" sz="3200" spc="-1" strike="noStrike">
              <a:latin typeface="Arial"/>
            </a:endParaRPr>
          </a:p>
        </p:txBody>
      </p:sp>
      <p:sp>
        <p:nvSpPr>
          <p:cNvPr id="73" name="PlaceHolder 3"/>
          <p:cNvSpPr>
            <a:spLocks noGrp="1"/>
          </p:cNvSpPr>
          <p:nvPr>
            <p:ph type="body"/>
          </p:nvPr>
        </p:nvSpPr>
        <p:spPr>
          <a:xfrm>
            <a:off x="6231960" y="1604520"/>
            <a:ext cx="5354280" cy="1896840"/>
          </a:xfrm>
          <a:prstGeom prst="rect">
            <a:avLst/>
          </a:prstGeom>
        </p:spPr>
        <p:txBody>
          <a:bodyPr lIns="0" rIns="0" tIns="0" bIns="0">
            <a:normAutofit/>
          </a:bodyPr>
          <a:p>
            <a:endParaRPr b="0" lang="pt-BR" sz="3200" spc="-1" strike="noStrike">
              <a:latin typeface="Arial"/>
            </a:endParaRPr>
          </a:p>
        </p:txBody>
      </p:sp>
      <p:sp>
        <p:nvSpPr>
          <p:cNvPr id="74" name="PlaceHolder 4"/>
          <p:cNvSpPr>
            <a:spLocks noGrp="1"/>
          </p:cNvSpPr>
          <p:nvPr>
            <p:ph type="body"/>
          </p:nvPr>
        </p:nvSpPr>
        <p:spPr>
          <a:xfrm>
            <a:off x="609480" y="3682080"/>
            <a:ext cx="5354280" cy="1896840"/>
          </a:xfrm>
          <a:prstGeom prst="rect">
            <a:avLst/>
          </a:prstGeom>
        </p:spPr>
        <p:txBody>
          <a:bodyPr lIns="0" rIns="0" tIns="0" bIns="0">
            <a:normAutofit/>
          </a:bodyPr>
          <a:p>
            <a:endParaRPr b="0" lang="pt-BR" sz="3200" spc="-1" strike="noStrike">
              <a:latin typeface="Arial"/>
            </a:endParaRPr>
          </a:p>
        </p:txBody>
      </p:sp>
      <p:sp>
        <p:nvSpPr>
          <p:cNvPr id="75" name="PlaceHolder 5"/>
          <p:cNvSpPr>
            <a:spLocks noGrp="1"/>
          </p:cNvSpPr>
          <p:nvPr>
            <p:ph type="body"/>
          </p:nvPr>
        </p:nvSpPr>
        <p:spPr>
          <a:xfrm>
            <a:off x="6231960" y="3682080"/>
            <a:ext cx="5354280" cy="1896840"/>
          </a:xfrm>
          <a:prstGeom prst="rect">
            <a:avLst/>
          </a:prstGeom>
        </p:spPr>
        <p:txBody>
          <a:bodyPr lIns="0" rIns="0" tIns="0" bIns="0">
            <a:normAutofit/>
          </a:bodyPr>
          <a:p>
            <a:endParaRPr b="0" lang="pt-BR"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pt-BR" sz="4400" spc="-1" strike="noStrike">
              <a:latin typeface="Arial"/>
            </a:endParaRPr>
          </a:p>
        </p:txBody>
      </p:sp>
      <p:sp>
        <p:nvSpPr>
          <p:cNvPr id="77" name="PlaceHolder 2"/>
          <p:cNvSpPr>
            <a:spLocks noGrp="1"/>
          </p:cNvSpPr>
          <p:nvPr>
            <p:ph type="body"/>
          </p:nvPr>
        </p:nvSpPr>
        <p:spPr>
          <a:xfrm>
            <a:off x="609480" y="1604520"/>
            <a:ext cx="3533040" cy="1896840"/>
          </a:xfrm>
          <a:prstGeom prst="rect">
            <a:avLst/>
          </a:prstGeom>
        </p:spPr>
        <p:txBody>
          <a:bodyPr lIns="0" rIns="0" tIns="0" bIns="0">
            <a:normAutofit/>
          </a:bodyPr>
          <a:p>
            <a:endParaRPr b="0" lang="pt-BR" sz="3200" spc="-1" strike="noStrike">
              <a:latin typeface="Arial"/>
            </a:endParaRPr>
          </a:p>
        </p:txBody>
      </p:sp>
      <p:sp>
        <p:nvSpPr>
          <p:cNvPr id="78" name="PlaceHolder 3"/>
          <p:cNvSpPr>
            <a:spLocks noGrp="1"/>
          </p:cNvSpPr>
          <p:nvPr>
            <p:ph type="body"/>
          </p:nvPr>
        </p:nvSpPr>
        <p:spPr>
          <a:xfrm>
            <a:off x="4319640" y="1604520"/>
            <a:ext cx="3533040" cy="1896840"/>
          </a:xfrm>
          <a:prstGeom prst="rect">
            <a:avLst/>
          </a:prstGeom>
        </p:spPr>
        <p:txBody>
          <a:bodyPr lIns="0" rIns="0" tIns="0" bIns="0">
            <a:normAutofit/>
          </a:bodyPr>
          <a:p>
            <a:endParaRPr b="0" lang="pt-BR" sz="3200" spc="-1" strike="noStrike">
              <a:latin typeface="Arial"/>
            </a:endParaRPr>
          </a:p>
        </p:txBody>
      </p:sp>
      <p:sp>
        <p:nvSpPr>
          <p:cNvPr id="79" name="PlaceHolder 4"/>
          <p:cNvSpPr>
            <a:spLocks noGrp="1"/>
          </p:cNvSpPr>
          <p:nvPr>
            <p:ph type="body"/>
          </p:nvPr>
        </p:nvSpPr>
        <p:spPr>
          <a:xfrm>
            <a:off x="8029800" y="1604520"/>
            <a:ext cx="3533040" cy="1896840"/>
          </a:xfrm>
          <a:prstGeom prst="rect">
            <a:avLst/>
          </a:prstGeom>
        </p:spPr>
        <p:txBody>
          <a:bodyPr lIns="0" rIns="0" tIns="0" bIns="0">
            <a:normAutofit/>
          </a:bodyPr>
          <a:p>
            <a:endParaRPr b="0" lang="pt-BR" sz="3200" spc="-1" strike="noStrike">
              <a:latin typeface="Arial"/>
            </a:endParaRPr>
          </a:p>
        </p:txBody>
      </p:sp>
      <p:sp>
        <p:nvSpPr>
          <p:cNvPr id="80" name="PlaceHolder 5"/>
          <p:cNvSpPr>
            <a:spLocks noGrp="1"/>
          </p:cNvSpPr>
          <p:nvPr>
            <p:ph type="body"/>
          </p:nvPr>
        </p:nvSpPr>
        <p:spPr>
          <a:xfrm>
            <a:off x="609480" y="3682080"/>
            <a:ext cx="3533040" cy="1896840"/>
          </a:xfrm>
          <a:prstGeom prst="rect">
            <a:avLst/>
          </a:prstGeom>
        </p:spPr>
        <p:txBody>
          <a:bodyPr lIns="0" rIns="0" tIns="0" bIns="0">
            <a:normAutofit/>
          </a:bodyPr>
          <a:p>
            <a:endParaRPr b="0" lang="pt-BR" sz="3200" spc="-1" strike="noStrike">
              <a:latin typeface="Arial"/>
            </a:endParaRPr>
          </a:p>
        </p:txBody>
      </p:sp>
      <p:sp>
        <p:nvSpPr>
          <p:cNvPr id="81" name="PlaceHolder 6"/>
          <p:cNvSpPr>
            <a:spLocks noGrp="1"/>
          </p:cNvSpPr>
          <p:nvPr>
            <p:ph type="body"/>
          </p:nvPr>
        </p:nvSpPr>
        <p:spPr>
          <a:xfrm>
            <a:off x="4319640" y="3682080"/>
            <a:ext cx="3533040" cy="1896840"/>
          </a:xfrm>
          <a:prstGeom prst="rect">
            <a:avLst/>
          </a:prstGeom>
        </p:spPr>
        <p:txBody>
          <a:bodyPr lIns="0" rIns="0" tIns="0" bIns="0">
            <a:normAutofit/>
          </a:bodyPr>
          <a:p>
            <a:endParaRPr b="0" lang="pt-BR" sz="3200" spc="-1" strike="noStrike">
              <a:latin typeface="Arial"/>
            </a:endParaRPr>
          </a:p>
        </p:txBody>
      </p:sp>
      <p:sp>
        <p:nvSpPr>
          <p:cNvPr id="82" name="PlaceHolder 7"/>
          <p:cNvSpPr>
            <a:spLocks noGrp="1"/>
          </p:cNvSpPr>
          <p:nvPr>
            <p:ph type="body"/>
          </p:nvPr>
        </p:nvSpPr>
        <p:spPr>
          <a:xfrm>
            <a:off x="8029800" y="3682080"/>
            <a:ext cx="3533040" cy="1896840"/>
          </a:xfrm>
          <a:prstGeom prst="rect">
            <a:avLst/>
          </a:prstGeom>
        </p:spPr>
        <p:txBody>
          <a:bodyPr lIns="0" rIns="0" tIns="0" bIns="0">
            <a:normAutofit/>
          </a:bodyPr>
          <a:p>
            <a:endParaRPr b="0" lang="pt-BR"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pt-BR" sz="4400" spc="-1" strike="noStrike">
              <a:latin typeface="Arial"/>
            </a:endParaRPr>
          </a:p>
        </p:txBody>
      </p:sp>
      <p:sp>
        <p:nvSpPr>
          <p:cNvPr id="9" name="PlaceHolder 2"/>
          <p:cNvSpPr>
            <a:spLocks noGrp="1"/>
          </p:cNvSpPr>
          <p:nvPr>
            <p:ph type="body"/>
          </p:nvPr>
        </p:nvSpPr>
        <p:spPr>
          <a:xfrm>
            <a:off x="609480" y="1604520"/>
            <a:ext cx="10972440" cy="3977280"/>
          </a:xfrm>
          <a:prstGeom prst="rect">
            <a:avLst/>
          </a:prstGeom>
        </p:spPr>
        <p:txBody>
          <a:bodyPr lIns="0" rIns="0" tIns="0" bIns="0">
            <a:normAutofit/>
          </a:bodyPr>
          <a:p>
            <a:endParaRPr b="0" lang="pt-BR"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pt-BR" sz="4400" spc="-1" strike="noStrike">
              <a:latin typeface="Arial"/>
            </a:endParaRPr>
          </a:p>
        </p:txBody>
      </p:sp>
      <p:sp>
        <p:nvSpPr>
          <p:cNvPr id="11" name="PlaceHolder 2"/>
          <p:cNvSpPr>
            <a:spLocks noGrp="1"/>
          </p:cNvSpPr>
          <p:nvPr>
            <p:ph type="body"/>
          </p:nvPr>
        </p:nvSpPr>
        <p:spPr>
          <a:xfrm>
            <a:off x="609480" y="1604520"/>
            <a:ext cx="5354280" cy="3977280"/>
          </a:xfrm>
          <a:prstGeom prst="rect">
            <a:avLst/>
          </a:prstGeom>
        </p:spPr>
        <p:txBody>
          <a:bodyPr lIns="0" rIns="0" tIns="0" bIns="0">
            <a:normAutofit/>
          </a:bodyPr>
          <a:p>
            <a:endParaRPr b="0" lang="pt-BR" sz="3200" spc="-1" strike="noStrike">
              <a:latin typeface="Arial"/>
            </a:endParaRPr>
          </a:p>
        </p:txBody>
      </p:sp>
      <p:sp>
        <p:nvSpPr>
          <p:cNvPr id="12" name="PlaceHolder 3"/>
          <p:cNvSpPr>
            <a:spLocks noGrp="1"/>
          </p:cNvSpPr>
          <p:nvPr>
            <p:ph type="body"/>
          </p:nvPr>
        </p:nvSpPr>
        <p:spPr>
          <a:xfrm>
            <a:off x="6231960" y="1604520"/>
            <a:ext cx="5354280" cy="3977280"/>
          </a:xfrm>
          <a:prstGeom prst="rect">
            <a:avLst/>
          </a:prstGeom>
        </p:spPr>
        <p:txBody>
          <a:bodyPr lIns="0" rIns="0" tIns="0" bIns="0">
            <a:normAutofit/>
          </a:bodyPr>
          <a:p>
            <a:endParaRPr b="0" lang="pt-BR"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pt-BR"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pt-BR"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pt-BR" sz="4400" spc="-1" strike="noStrike">
              <a:latin typeface="Arial"/>
            </a:endParaRPr>
          </a:p>
        </p:txBody>
      </p:sp>
      <p:sp>
        <p:nvSpPr>
          <p:cNvPr id="16" name="PlaceHolder 2"/>
          <p:cNvSpPr>
            <a:spLocks noGrp="1"/>
          </p:cNvSpPr>
          <p:nvPr>
            <p:ph type="body"/>
          </p:nvPr>
        </p:nvSpPr>
        <p:spPr>
          <a:xfrm>
            <a:off x="609480" y="1604520"/>
            <a:ext cx="5354280" cy="1896840"/>
          </a:xfrm>
          <a:prstGeom prst="rect">
            <a:avLst/>
          </a:prstGeom>
        </p:spPr>
        <p:txBody>
          <a:bodyPr lIns="0" rIns="0" tIns="0" bIns="0">
            <a:normAutofit/>
          </a:bodyPr>
          <a:p>
            <a:endParaRPr b="0" lang="pt-BR" sz="3200" spc="-1" strike="noStrike">
              <a:latin typeface="Arial"/>
            </a:endParaRPr>
          </a:p>
        </p:txBody>
      </p:sp>
      <p:sp>
        <p:nvSpPr>
          <p:cNvPr id="17" name="PlaceHolder 3"/>
          <p:cNvSpPr>
            <a:spLocks noGrp="1"/>
          </p:cNvSpPr>
          <p:nvPr>
            <p:ph type="body"/>
          </p:nvPr>
        </p:nvSpPr>
        <p:spPr>
          <a:xfrm>
            <a:off x="6231960" y="1604520"/>
            <a:ext cx="5354280" cy="3977280"/>
          </a:xfrm>
          <a:prstGeom prst="rect">
            <a:avLst/>
          </a:prstGeom>
        </p:spPr>
        <p:txBody>
          <a:bodyPr lIns="0" rIns="0" tIns="0" bIns="0">
            <a:normAutofit/>
          </a:bodyPr>
          <a:p>
            <a:endParaRPr b="0" lang="pt-BR" sz="3200" spc="-1" strike="noStrike">
              <a:latin typeface="Arial"/>
            </a:endParaRPr>
          </a:p>
        </p:txBody>
      </p:sp>
      <p:sp>
        <p:nvSpPr>
          <p:cNvPr id="18" name="PlaceHolder 4"/>
          <p:cNvSpPr>
            <a:spLocks noGrp="1"/>
          </p:cNvSpPr>
          <p:nvPr>
            <p:ph type="body"/>
          </p:nvPr>
        </p:nvSpPr>
        <p:spPr>
          <a:xfrm>
            <a:off x="609480" y="3682080"/>
            <a:ext cx="5354280" cy="1896840"/>
          </a:xfrm>
          <a:prstGeom prst="rect">
            <a:avLst/>
          </a:prstGeom>
        </p:spPr>
        <p:txBody>
          <a:bodyPr lIns="0" rIns="0" tIns="0" bIns="0">
            <a:normAutofit/>
          </a:bodyPr>
          <a:p>
            <a:endParaRPr b="0" lang="pt-BR"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pt-BR" sz="4400" spc="-1" strike="noStrike">
              <a:latin typeface="Arial"/>
            </a:endParaRPr>
          </a:p>
        </p:txBody>
      </p:sp>
      <p:sp>
        <p:nvSpPr>
          <p:cNvPr id="20" name="PlaceHolder 2"/>
          <p:cNvSpPr>
            <a:spLocks noGrp="1"/>
          </p:cNvSpPr>
          <p:nvPr>
            <p:ph type="body"/>
          </p:nvPr>
        </p:nvSpPr>
        <p:spPr>
          <a:xfrm>
            <a:off x="609480" y="1604520"/>
            <a:ext cx="5354280" cy="3977280"/>
          </a:xfrm>
          <a:prstGeom prst="rect">
            <a:avLst/>
          </a:prstGeom>
        </p:spPr>
        <p:txBody>
          <a:bodyPr lIns="0" rIns="0" tIns="0" bIns="0">
            <a:normAutofit/>
          </a:bodyPr>
          <a:p>
            <a:endParaRPr b="0" lang="pt-BR" sz="3200" spc="-1" strike="noStrike">
              <a:latin typeface="Arial"/>
            </a:endParaRPr>
          </a:p>
        </p:txBody>
      </p:sp>
      <p:sp>
        <p:nvSpPr>
          <p:cNvPr id="21" name="PlaceHolder 3"/>
          <p:cNvSpPr>
            <a:spLocks noGrp="1"/>
          </p:cNvSpPr>
          <p:nvPr>
            <p:ph type="body"/>
          </p:nvPr>
        </p:nvSpPr>
        <p:spPr>
          <a:xfrm>
            <a:off x="6231960" y="1604520"/>
            <a:ext cx="5354280" cy="1896840"/>
          </a:xfrm>
          <a:prstGeom prst="rect">
            <a:avLst/>
          </a:prstGeom>
        </p:spPr>
        <p:txBody>
          <a:bodyPr lIns="0" rIns="0" tIns="0" bIns="0">
            <a:normAutofit/>
          </a:bodyPr>
          <a:p>
            <a:endParaRPr b="0" lang="pt-BR" sz="3200" spc="-1" strike="noStrike">
              <a:latin typeface="Arial"/>
            </a:endParaRPr>
          </a:p>
        </p:txBody>
      </p:sp>
      <p:sp>
        <p:nvSpPr>
          <p:cNvPr id="22" name="PlaceHolder 4"/>
          <p:cNvSpPr>
            <a:spLocks noGrp="1"/>
          </p:cNvSpPr>
          <p:nvPr>
            <p:ph type="body"/>
          </p:nvPr>
        </p:nvSpPr>
        <p:spPr>
          <a:xfrm>
            <a:off x="6231960" y="3682080"/>
            <a:ext cx="5354280" cy="1896840"/>
          </a:xfrm>
          <a:prstGeom prst="rect">
            <a:avLst/>
          </a:prstGeom>
        </p:spPr>
        <p:txBody>
          <a:bodyPr lIns="0" rIns="0" tIns="0" bIns="0">
            <a:normAutofit/>
          </a:bodyPr>
          <a:p>
            <a:endParaRPr b="0" lang="pt-BR"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pt-BR" sz="4400" spc="-1" strike="noStrike">
              <a:latin typeface="Arial"/>
            </a:endParaRPr>
          </a:p>
        </p:txBody>
      </p:sp>
      <p:sp>
        <p:nvSpPr>
          <p:cNvPr id="24" name="PlaceHolder 2"/>
          <p:cNvSpPr>
            <a:spLocks noGrp="1"/>
          </p:cNvSpPr>
          <p:nvPr>
            <p:ph type="body"/>
          </p:nvPr>
        </p:nvSpPr>
        <p:spPr>
          <a:xfrm>
            <a:off x="609480" y="1604520"/>
            <a:ext cx="5354280" cy="1896840"/>
          </a:xfrm>
          <a:prstGeom prst="rect">
            <a:avLst/>
          </a:prstGeom>
        </p:spPr>
        <p:txBody>
          <a:bodyPr lIns="0" rIns="0" tIns="0" bIns="0">
            <a:normAutofit/>
          </a:bodyPr>
          <a:p>
            <a:endParaRPr b="0" lang="pt-BR" sz="3200" spc="-1" strike="noStrike">
              <a:latin typeface="Arial"/>
            </a:endParaRPr>
          </a:p>
        </p:txBody>
      </p:sp>
      <p:sp>
        <p:nvSpPr>
          <p:cNvPr id="25" name="PlaceHolder 3"/>
          <p:cNvSpPr>
            <a:spLocks noGrp="1"/>
          </p:cNvSpPr>
          <p:nvPr>
            <p:ph type="body"/>
          </p:nvPr>
        </p:nvSpPr>
        <p:spPr>
          <a:xfrm>
            <a:off x="6231960" y="1604520"/>
            <a:ext cx="5354280" cy="1896840"/>
          </a:xfrm>
          <a:prstGeom prst="rect">
            <a:avLst/>
          </a:prstGeom>
        </p:spPr>
        <p:txBody>
          <a:bodyPr lIns="0" rIns="0" tIns="0" bIns="0">
            <a:normAutofit/>
          </a:bodyPr>
          <a:p>
            <a:endParaRPr b="0" lang="pt-BR" sz="3200" spc="-1" strike="noStrike">
              <a:latin typeface="Arial"/>
            </a:endParaRPr>
          </a:p>
        </p:txBody>
      </p:sp>
      <p:sp>
        <p:nvSpPr>
          <p:cNvPr id="26" name="PlaceHolder 4"/>
          <p:cNvSpPr>
            <a:spLocks noGrp="1"/>
          </p:cNvSpPr>
          <p:nvPr>
            <p:ph type="body"/>
          </p:nvPr>
        </p:nvSpPr>
        <p:spPr>
          <a:xfrm>
            <a:off x="609480" y="3682080"/>
            <a:ext cx="10972440" cy="1896840"/>
          </a:xfrm>
          <a:prstGeom prst="rect">
            <a:avLst/>
          </a:prstGeom>
        </p:spPr>
        <p:txBody>
          <a:bodyPr lIns="0" rIns="0" tIns="0" bIns="0">
            <a:normAutofit/>
          </a:bodyPr>
          <a:p>
            <a:endParaRPr b="0" lang="pt-BR"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CustomShape 1"/>
          <p:cNvSpPr/>
          <p:nvPr/>
        </p:nvSpPr>
        <p:spPr>
          <a:xfrm>
            <a:off x="446400" y="457200"/>
            <a:ext cx="3702600" cy="94320"/>
          </a:xfrm>
          <a:prstGeom prst="rect">
            <a:avLst/>
          </a:prstGeom>
          <a:solidFill>
            <a:srgbClr val="465359"/>
          </a:solidFill>
          <a:ln>
            <a:noFill/>
          </a:ln>
          <a:effectLst>
            <a:outerShdw blurRad="3810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1" name="CustomShape 2"/>
          <p:cNvSpPr/>
          <p:nvPr/>
        </p:nvSpPr>
        <p:spPr>
          <a:xfrm>
            <a:off x="8042040" y="453600"/>
            <a:ext cx="3702600" cy="97920"/>
          </a:xfrm>
          <a:prstGeom prst="rect">
            <a:avLst/>
          </a:prstGeom>
          <a:solidFill>
            <a:srgbClr val="969fa7"/>
          </a:solidFill>
          <a:ln>
            <a:noFill/>
          </a:ln>
          <a:effectLst>
            <a:outerShdw blurRad="3810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2" name="CustomShape 3"/>
          <p:cNvSpPr/>
          <p:nvPr/>
        </p:nvSpPr>
        <p:spPr>
          <a:xfrm>
            <a:off x="4241880" y="457200"/>
            <a:ext cx="3702600" cy="90720"/>
          </a:xfrm>
          <a:prstGeom prst="rect">
            <a:avLst/>
          </a:prstGeom>
          <a:solidFill>
            <a:schemeClr val="accent1"/>
          </a:solidFill>
          <a:ln>
            <a:noFill/>
          </a:ln>
          <a:effectLst>
            <a:outerShdw blurRad="3810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3" name="CustomShape 4"/>
          <p:cNvSpPr/>
          <p:nvPr/>
        </p:nvSpPr>
        <p:spPr>
          <a:xfrm>
            <a:off x="446400" y="3085920"/>
            <a:ext cx="11298240" cy="3337560"/>
          </a:xfrm>
          <a:prstGeom prst="rect">
            <a:avLst/>
          </a:prstGeom>
          <a:solidFill>
            <a:srgbClr val="465359"/>
          </a:solidFill>
          <a:ln>
            <a:noFill/>
          </a:ln>
          <a:effectLst>
            <a:outerShdw blurRad="3810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4" name="PlaceHolder 5"/>
          <p:cNvSpPr>
            <a:spLocks noGrp="1"/>
          </p:cNvSpPr>
          <p:nvPr>
            <p:ph type="title"/>
          </p:nvPr>
        </p:nvSpPr>
        <p:spPr>
          <a:xfrm>
            <a:off x="581040" y="702000"/>
            <a:ext cx="11028960" cy="1188000"/>
          </a:xfrm>
          <a:prstGeom prst="rect">
            <a:avLst/>
          </a:prstGeom>
        </p:spPr>
        <p:txBody>
          <a:bodyPr lIns="0" rIns="0" tIns="0" bIns="0" anchor="ctr">
            <a:noAutofit/>
          </a:bodyPr>
          <a:p>
            <a:r>
              <a:rPr b="0" lang="pt-BR" sz="1800" spc="-1" strike="noStrike">
                <a:latin typeface="Arial"/>
              </a:rPr>
              <a:t>Clique para editar o </a:t>
            </a:r>
            <a:r>
              <a:rPr b="0" lang="pt-BR" sz="1800" spc="-1" strike="noStrike">
                <a:latin typeface="Arial"/>
              </a:rPr>
              <a:t>formato do texto do título</a:t>
            </a:r>
            <a:endParaRPr b="0" lang="pt-BR" sz="1800" spc="-1" strike="noStrike">
              <a:latin typeface="Arial"/>
            </a:endParaRPr>
          </a:p>
        </p:txBody>
      </p:sp>
      <p:sp>
        <p:nvSpPr>
          <p:cNvPr id="5" name="PlaceHolder 6"/>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pt-BR" sz="3200" spc="-1" strike="noStrike">
                <a:latin typeface="Arial"/>
              </a:rPr>
              <a:t>Clique para editar o formato do texto da estrutura de </a:t>
            </a:r>
            <a:r>
              <a:rPr b="0" lang="pt-BR" sz="3200" spc="-1" strike="noStrike">
                <a:latin typeface="Arial"/>
              </a:rPr>
              <a:t>tópicos</a:t>
            </a:r>
            <a:endParaRPr b="0" lang="pt-BR" sz="3200" spc="-1" strike="noStrike">
              <a:latin typeface="Arial"/>
            </a:endParaRPr>
          </a:p>
          <a:p>
            <a:pPr lvl="1" marL="864000" indent="-324000">
              <a:spcBef>
                <a:spcPts val="1134"/>
              </a:spcBef>
              <a:buClr>
                <a:srgbClr val="000000"/>
              </a:buClr>
              <a:buSzPct val="75000"/>
              <a:buFont typeface="Symbol" charset="2"/>
              <a:buChar char=""/>
            </a:pPr>
            <a:r>
              <a:rPr b="0" lang="pt-BR" sz="2800" spc="-1" strike="noStrike">
                <a:latin typeface="Arial"/>
              </a:rPr>
              <a:t>2.º nível da estrutura de tópicos</a:t>
            </a:r>
            <a:endParaRPr b="0" lang="pt-BR" sz="2800" spc="-1" strike="noStrike">
              <a:latin typeface="Arial"/>
            </a:endParaRPr>
          </a:p>
          <a:p>
            <a:pPr lvl="2" marL="1296000" indent="-288000">
              <a:spcBef>
                <a:spcPts val="850"/>
              </a:spcBef>
              <a:buClr>
                <a:srgbClr val="000000"/>
              </a:buClr>
              <a:buSzPct val="45000"/>
              <a:buFont typeface="Wingdings" charset="2"/>
              <a:buChar char=""/>
            </a:pPr>
            <a:r>
              <a:rPr b="0" lang="pt-BR" sz="2400" spc="-1" strike="noStrike">
                <a:latin typeface="Arial"/>
              </a:rPr>
              <a:t>3.º nível da estrutura de tópicos</a:t>
            </a:r>
            <a:endParaRPr b="0" lang="pt-BR" sz="2400" spc="-1" strike="noStrike">
              <a:latin typeface="Arial"/>
            </a:endParaRPr>
          </a:p>
          <a:p>
            <a:pPr lvl="3" marL="1728000" indent="-216000">
              <a:spcBef>
                <a:spcPts val="567"/>
              </a:spcBef>
              <a:buClr>
                <a:srgbClr val="000000"/>
              </a:buClr>
              <a:buSzPct val="75000"/>
              <a:buFont typeface="Symbol" charset="2"/>
              <a:buChar char=""/>
            </a:pPr>
            <a:r>
              <a:rPr b="0" lang="pt-BR" sz="2000" spc="-1" strike="noStrike">
                <a:latin typeface="Arial"/>
              </a:rPr>
              <a:t>4.º nível da estrutura de tópicos</a:t>
            </a:r>
            <a:endParaRPr b="0" lang="pt-BR" sz="2000" spc="-1" strike="noStrike">
              <a:latin typeface="Arial"/>
            </a:endParaRPr>
          </a:p>
          <a:p>
            <a:pPr lvl="4" marL="2160000" indent="-216000">
              <a:spcBef>
                <a:spcPts val="283"/>
              </a:spcBef>
              <a:buClr>
                <a:srgbClr val="000000"/>
              </a:buClr>
              <a:buSzPct val="45000"/>
              <a:buFont typeface="Wingdings" charset="2"/>
              <a:buChar char=""/>
            </a:pPr>
            <a:r>
              <a:rPr b="0" lang="pt-BR" sz="2000" spc="-1" strike="noStrike">
                <a:latin typeface="Arial"/>
              </a:rPr>
              <a:t>5.º nível da estrutura de tópicos</a:t>
            </a:r>
            <a:endParaRPr b="0" lang="pt-BR" sz="2000" spc="-1" strike="noStrike">
              <a:latin typeface="Arial"/>
            </a:endParaRPr>
          </a:p>
          <a:p>
            <a:pPr lvl="5" marL="2592000" indent="-216000">
              <a:spcBef>
                <a:spcPts val="283"/>
              </a:spcBef>
              <a:buClr>
                <a:srgbClr val="000000"/>
              </a:buClr>
              <a:buSzPct val="45000"/>
              <a:buFont typeface="Wingdings" charset="2"/>
              <a:buChar char=""/>
            </a:pPr>
            <a:r>
              <a:rPr b="0" lang="pt-BR" sz="2000" spc="-1" strike="noStrike">
                <a:latin typeface="Arial"/>
              </a:rPr>
              <a:t>6.º nível da estrutura de tópicos</a:t>
            </a:r>
            <a:endParaRPr b="0" lang="pt-BR" sz="2000" spc="-1" strike="noStrike">
              <a:latin typeface="Arial"/>
            </a:endParaRPr>
          </a:p>
          <a:p>
            <a:pPr lvl="6" marL="3024000" indent="-216000">
              <a:spcBef>
                <a:spcPts val="283"/>
              </a:spcBef>
              <a:buClr>
                <a:srgbClr val="000000"/>
              </a:buClr>
              <a:buSzPct val="45000"/>
              <a:buFont typeface="Wingdings" charset="2"/>
              <a:buChar char=""/>
            </a:pPr>
            <a:r>
              <a:rPr b="0" lang="pt-BR" sz="2000" spc="-1" strike="noStrike">
                <a:latin typeface="Arial"/>
              </a:rPr>
              <a:t>7.º nível da estrutura de tópicos</a:t>
            </a:r>
            <a:endParaRPr b="0" lang="pt-BR"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2" name="CustomShape 1"/>
          <p:cNvSpPr/>
          <p:nvPr/>
        </p:nvSpPr>
        <p:spPr>
          <a:xfrm>
            <a:off x="446400" y="457200"/>
            <a:ext cx="3702600" cy="94320"/>
          </a:xfrm>
          <a:prstGeom prst="rect">
            <a:avLst/>
          </a:prstGeom>
          <a:solidFill>
            <a:srgbClr val="465359"/>
          </a:solidFill>
          <a:ln>
            <a:noFill/>
          </a:ln>
          <a:effectLst>
            <a:outerShdw blurRad="3810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43" name="CustomShape 2"/>
          <p:cNvSpPr/>
          <p:nvPr/>
        </p:nvSpPr>
        <p:spPr>
          <a:xfrm>
            <a:off x="8042040" y="453600"/>
            <a:ext cx="3702600" cy="97920"/>
          </a:xfrm>
          <a:prstGeom prst="rect">
            <a:avLst/>
          </a:prstGeom>
          <a:solidFill>
            <a:srgbClr val="969fa7"/>
          </a:solidFill>
          <a:ln>
            <a:noFill/>
          </a:ln>
          <a:effectLst>
            <a:outerShdw blurRad="3810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44" name="CustomShape 3"/>
          <p:cNvSpPr/>
          <p:nvPr/>
        </p:nvSpPr>
        <p:spPr>
          <a:xfrm>
            <a:off x="4241880" y="457200"/>
            <a:ext cx="3702600" cy="90720"/>
          </a:xfrm>
          <a:prstGeom prst="rect">
            <a:avLst/>
          </a:prstGeom>
          <a:solidFill>
            <a:schemeClr val="accent1"/>
          </a:solidFill>
          <a:ln>
            <a:noFill/>
          </a:ln>
          <a:effectLst>
            <a:outerShdw blurRad="3810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45" name="PlaceHolder 4"/>
          <p:cNvSpPr>
            <a:spLocks noGrp="1"/>
          </p:cNvSpPr>
          <p:nvPr>
            <p:ph type="title"/>
          </p:nvPr>
        </p:nvSpPr>
        <p:spPr>
          <a:xfrm>
            <a:off x="609480" y="273600"/>
            <a:ext cx="10972440" cy="1144800"/>
          </a:xfrm>
          <a:prstGeom prst="rect">
            <a:avLst/>
          </a:prstGeom>
        </p:spPr>
        <p:txBody>
          <a:bodyPr lIns="0" rIns="0" tIns="0" bIns="0" anchor="ctr">
            <a:noAutofit/>
          </a:bodyPr>
          <a:p>
            <a:pPr algn="ctr"/>
            <a:r>
              <a:rPr b="0" lang="pt-BR" sz="4400" spc="-1" strike="noStrike">
                <a:latin typeface="Arial"/>
              </a:rPr>
              <a:t>Clique </a:t>
            </a:r>
            <a:r>
              <a:rPr b="0" lang="pt-BR" sz="4400" spc="-1" strike="noStrike">
                <a:latin typeface="Arial"/>
              </a:rPr>
              <a:t>para editar </a:t>
            </a:r>
            <a:r>
              <a:rPr b="0" lang="pt-BR" sz="4400" spc="-1" strike="noStrike">
                <a:latin typeface="Arial"/>
              </a:rPr>
              <a:t>o formato </a:t>
            </a:r>
            <a:r>
              <a:rPr b="0" lang="pt-BR" sz="4400" spc="-1" strike="noStrike">
                <a:latin typeface="Arial"/>
              </a:rPr>
              <a:t>do texto </a:t>
            </a:r>
            <a:r>
              <a:rPr b="0" lang="pt-BR" sz="4400" spc="-1" strike="noStrike">
                <a:latin typeface="Arial"/>
              </a:rPr>
              <a:t>do título</a:t>
            </a:r>
            <a:endParaRPr b="0" lang="pt-BR" sz="4400" spc="-1" strike="noStrike">
              <a:latin typeface="Arial"/>
            </a:endParaRPr>
          </a:p>
        </p:txBody>
      </p:sp>
      <p:sp>
        <p:nvSpPr>
          <p:cNvPr id="46" name="PlaceHolder 5"/>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pt-BR" sz="3200" spc="-1" strike="noStrike">
                <a:latin typeface="Arial"/>
              </a:rPr>
              <a:t>Clique para editar o formato do texto da estrutura de tópicos</a:t>
            </a:r>
            <a:endParaRPr b="0" lang="pt-BR" sz="3200" spc="-1" strike="noStrike">
              <a:latin typeface="Arial"/>
            </a:endParaRPr>
          </a:p>
          <a:p>
            <a:pPr lvl="1" marL="864000" indent="-324000">
              <a:spcBef>
                <a:spcPts val="1134"/>
              </a:spcBef>
              <a:buClr>
                <a:srgbClr val="000000"/>
              </a:buClr>
              <a:buSzPct val="75000"/>
              <a:buFont typeface="Symbol" charset="2"/>
              <a:buChar char=""/>
            </a:pPr>
            <a:r>
              <a:rPr b="0" lang="pt-BR" sz="2800" spc="-1" strike="noStrike">
                <a:latin typeface="Arial"/>
              </a:rPr>
              <a:t>2.º nível da estrutura de tópicos</a:t>
            </a:r>
            <a:endParaRPr b="0" lang="pt-BR" sz="2800" spc="-1" strike="noStrike">
              <a:latin typeface="Arial"/>
            </a:endParaRPr>
          </a:p>
          <a:p>
            <a:pPr lvl="2" marL="1296000" indent="-288000">
              <a:spcBef>
                <a:spcPts val="850"/>
              </a:spcBef>
              <a:buClr>
                <a:srgbClr val="000000"/>
              </a:buClr>
              <a:buSzPct val="45000"/>
              <a:buFont typeface="Wingdings" charset="2"/>
              <a:buChar char=""/>
            </a:pPr>
            <a:r>
              <a:rPr b="0" lang="pt-BR" sz="2400" spc="-1" strike="noStrike">
                <a:latin typeface="Arial"/>
              </a:rPr>
              <a:t>3.º nível da estrutura de tópicos</a:t>
            </a:r>
            <a:endParaRPr b="0" lang="pt-BR" sz="2400" spc="-1" strike="noStrike">
              <a:latin typeface="Arial"/>
            </a:endParaRPr>
          </a:p>
          <a:p>
            <a:pPr lvl="3" marL="1728000" indent="-216000">
              <a:spcBef>
                <a:spcPts val="567"/>
              </a:spcBef>
              <a:buClr>
                <a:srgbClr val="000000"/>
              </a:buClr>
              <a:buSzPct val="75000"/>
              <a:buFont typeface="Symbol" charset="2"/>
              <a:buChar char=""/>
            </a:pPr>
            <a:r>
              <a:rPr b="0" lang="pt-BR" sz="2000" spc="-1" strike="noStrike">
                <a:latin typeface="Arial"/>
              </a:rPr>
              <a:t>4.º nível da estrutura de tópicos</a:t>
            </a:r>
            <a:endParaRPr b="0" lang="pt-BR" sz="2000" spc="-1" strike="noStrike">
              <a:latin typeface="Arial"/>
            </a:endParaRPr>
          </a:p>
          <a:p>
            <a:pPr lvl="4" marL="2160000" indent="-216000">
              <a:spcBef>
                <a:spcPts val="283"/>
              </a:spcBef>
              <a:buClr>
                <a:srgbClr val="000000"/>
              </a:buClr>
              <a:buSzPct val="45000"/>
              <a:buFont typeface="Wingdings" charset="2"/>
              <a:buChar char=""/>
            </a:pPr>
            <a:r>
              <a:rPr b="0" lang="pt-BR" sz="2000" spc="-1" strike="noStrike">
                <a:latin typeface="Arial"/>
              </a:rPr>
              <a:t>5.º nível da estrutura de tópicos</a:t>
            </a:r>
            <a:endParaRPr b="0" lang="pt-BR" sz="2000" spc="-1" strike="noStrike">
              <a:latin typeface="Arial"/>
            </a:endParaRPr>
          </a:p>
          <a:p>
            <a:pPr lvl="5" marL="2592000" indent="-216000">
              <a:spcBef>
                <a:spcPts val="283"/>
              </a:spcBef>
              <a:buClr>
                <a:srgbClr val="000000"/>
              </a:buClr>
              <a:buSzPct val="45000"/>
              <a:buFont typeface="Wingdings" charset="2"/>
              <a:buChar char=""/>
            </a:pPr>
            <a:r>
              <a:rPr b="0" lang="pt-BR" sz="2000" spc="-1" strike="noStrike">
                <a:latin typeface="Arial"/>
              </a:rPr>
              <a:t>6.º nível da estrutura de tópicos</a:t>
            </a:r>
            <a:endParaRPr b="0" lang="pt-BR" sz="2000" spc="-1" strike="noStrike">
              <a:latin typeface="Arial"/>
            </a:endParaRPr>
          </a:p>
          <a:p>
            <a:pPr lvl="6" marL="3024000" indent="-216000">
              <a:spcBef>
                <a:spcPts val="283"/>
              </a:spcBef>
              <a:buClr>
                <a:srgbClr val="000000"/>
              </a:buClr>
              <a:buSzPct val="45000"/>
              <a:buFont typeface="Wingdings" charset="2"/>
              <a:buChar char=""/>
            </a:pPr>
            <a:r>
              <a:rPr b="0" lang="pt-BR" sz="2000" spc="-1" strike="noStrike">
                <a:latin typeface="Arial"/>
              </a:rPr>
              <a:t>7.º nível da estrutura de tópicos</a:t>
            </a:r>
            <a:endParaRPr b="0" lang="pt-BR"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diagramData" Target="../diagrams/data1.xml"/><Relationship Id="rId2" Type="http://schemas.openxmlformats.org/officeDocument/2006/relationships/diagramLayout" Target="../diagrams/layout1.xml"/><Relationship Id="rId3" Type="http://schemas.openxmlformats.org/officeDocument/2006/relationships/diagramQuickStyle" Target="../diagrams/quickStyle1.xml"/><Relationship Id="rId4" Type="http://schemas.openxmlformats.org/officeDocument/2006/relationships/diagramColors" Target="../diagrams/colors1.xml"/><Relationship Id="rId5" Type="http://schemas.microsoft.com/office/2007/relationships/diagramDrawing" Target="../diagrams/drawing1.xml"/><Relationship Id="rId6"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3" name="CustomShape 1"/>
          <p:cNvSpPr/>
          <p:nvPr/>
        </p:nvSpPr>
        <p:spPr>
          <a:xfrm>
            <a:off x="0" y="0"/>
            <a:ext cx="12191400" cy="68572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84" name="CustomShape 2"/>
          <p:cNvSpPr/>
          <p:nvPr/>
        </p:nvSpPr>
        <p:spPr>
          <a:xfrm>
            <a:off x="581040" y="1020600"/>
            <a:ext cx="10992960" cy="1474200"/>
          </a:xfrm>
          <a:prstGeom prst="rect">
            <a:avLst/>
          </a:prstGeom>
          <a:noFill/>
          <a:ln>
            <a:noFill/>
          </a:ln>
        </p:spPr>
        <p:style>
          <a:lnRef idx="0"/>
          <a:fillRef idx="0"/>
          <a:effectRef idx="0"/>
          <a:fontRef idx="minor"/>
        </p:style>
        <p:txBody>
          <a:bodyPr lIns="90000" rIns="90000" tIns="45000" bIns="45000" anchor="b">
            <a:normAutofit/>
          </a:bodyPr>
          <a:p>
            <a:pPr>
              <a:lnSpc>
                <a:spcPct val="100000"/>
              </a:lnSpc>
            </a:pPr>
            <a:r>
              <a:rPr b="0" lang="pt-BR" sz="3600" spc="-1" strike="noStrike" cap="all">
                <a:solidFill>
                  <a:srgbClr val="404040"/>
                </a:solidFill>
                <a:latin typeface="Ubuntu"/>
              </a:rPr>
              <a:t>Segmentação de clientes</a:t>
            </a:r>
            <a:endParaRPr b="0" lang="pt-BR" sz="3600" spc="-1" strike="noStrike">
              <a:latin typeface="Ubuntu"/>
            </a:endParaRPr>
          </a:p>
        </p:txBody>
      </p:sp>
      <p:sp>
        <p:nvSpPr>
          <p:cNvPr id="85" name="CustomShape 3"/>
          <p:cNvSpPr/>
          <p:nvPr/>
        </p:nvSpPr>
        <p:spPr>
          <a:xfrm>
            <a:off x="581040" y="2495520"/>
            <a:ext cx="10992960" cy="467640"/>
          </a:xfrm>
          <a:prstGeom prst="rect">
            <a:avLst/>
          </a:prstGeom>
          <a:noFill/>
          <a:ln>
            <a:noFill/>
          </a:ln>
        </p:spPr>
        <p:style>
          <a:lnRef idx="0"/>
          <a:fillRef idx="0"/>
          <a:effectRef idx="0"/>
          <a:fontRef idx="minor"/>
        </p:style>
        <p:txBody>
          <a:bodyPr lIns="90000" rIns="90000" tIns="45000" bIns="45000">
            <a:normAutofit/>
          </a:bodyPr>
          <a:p>
            <a:pPr>
              <a:lnSpc>
                <a:spcPct val="110000"/>
              </a:lnSpc>
              <a:spcBef>
                <a:spcPts val="320"/>
              </a:spcBef>
              <a:spcAft>
                <a:spcPts val="601"/>
              </a:spcAft>
              <a:tabLst>
                <a:tab algn="l" pos="0"/>
              </a:tabLst>
            </a:pPr>
            <a:r>
              <a:rPr b="0" lang="pt-BR" sz="1600" spc="-1" strike="noStrike" cap="all">
                <a:solidFill>
                  <a:srgbClr val="1cade4"/>
                </a:solidFill>
                <a:latin typeface="Ubuntu"/>
              </a:rPr>
              <a:t>Bruno de lima santos</a:t>
            </a:r>
            <a:endParaRPr b="0" lang="pt-BR" sz="1600" spc="-1" strike="noStrike">
              <a:latin typeface="Ubuntu"/>
            </a:endParaRPr>
          </a:p>
        </p:txBody>
      </p:sp>
      <p:sp>
        <p:nvSpPr>
          <p:cNvPr id="86" name="CustomShape 4"/>
          <p:cNvSpPr/>
          <p:nvPr/>
        </p:nvSpPr>
        <p:spPr>
          <a:xfrm>
            <a:off x="446400" y="457200"/>
            <a:ext cx="3702600" cy="94320"/>
          </a:xfrm>
          <a:prstGeom prst="rect">
            <a:avLst/>
          </a:prstGeom>
          <a:solidFill>
            <a:srgbClr val="465359"/>
          </a:solidFill>
          <a:ln>
            <a:noFill/>
          </a:ln>
          <a:effectLst>
            <a:outerShdw blurRad="3810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87" name="CustomShape 5"/>
          <p:cNvSpPr/>
          <p:nvPr/>
        </p:nvSpPr>
        <p:spPr>
          <a:xfrm>
            <a:off x="4241880" y="457200"/>
            <a:ext cx="3702600" cy="90720"/>
          </a:xfrm>
          <a:prstGeom prst="rect">
            <a:avLst/>
          </a:prstGeom>
          <a:solidFill>
            <a:schemeClr val="accent1"/>
          </a:solidFill>
          <a:ln>
            <a:noFill/>
          </a:ln>
          <a:effectLst>
            <a:outerShdw blurRad="3810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88" name="CustomShape 6"/>
          <p:cNvSpPr/>
          <p:nvPr/>
        </p:nvSpPr>
        <p:spPr>
          <a:xfrm>
            <a:off x="8042040" y="453600"/>
            <a:ext cx="3702600" cy="97920"/>
          </a:xfrm>
          <a:prstGeom prst="rect">
            <a:avLst/>
          </a:prstGeom>
          <a:solidFill>
            <a:srgbClr val="969fa7"/>
          </a:solidFill>
          <a:ln>
            <a:noFill/>
          </a:ln>
          <a:effectLst>
            <a:outerShdw blurRad="3810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pic>
        <p:nvPicPr>
          <p:cNvPr id="89" name="Imagem 5" descr="Imagem ampliada de um logotipo&#10;&#10;Descrição gerada automaticamente"/>
          <p:cNvPicPr/>
          <p:nvPr/>
        </p:nvPicPr>
        <p:blipFill>
          <a:blip r:embed="rId1"/>
          <a:stretch/>
        </p:blipFill>
        <p:spPr>
          <a:xfrm>
            <a:off x="448560" y="3081960"/>
            <a:ext cx="11260080" cy="3309840"/>
          </a:xfrm>
          <a:prstGeom prst="rect">
            <a:avLst/>
          </a:prstGeom>
          <a:ln>
            <a:noFill/>
          </a:ln>
        </p:spPr>
      </p:pic>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 name="TextShape 1"/>
          <p:cNvSpPr txBox="1"/>
          <p:nvPr/>
        </p:nvSpPr>
        <p:spPr>
          <a:xfrm>
            <a:off x="581040" y="702000"/>
            <a:ext cx="11028960" cy="1188000"/>
          </a:xfrm>
          <a:prstGeom prst="rect">
            <a:avLst/>
          </a:prstGeom>
          <a:noFill/>
          <a:ln>
            <a:noFill/>
          </a:ln>
        </p:spPr>
        <p:txBody>
          <a:bodyPr lIns="0" rIns="0" tIns="0" bIns="0" anchor="ctr">
            <a:noAutofit/>
          </a:bodyPr>
          <a:p>
            <a:pPr algn="ctr"/>
            <a:r>
              <a:rPr b="0" lang="pt-BR" sz="4400" spc="-1" strike="noStrike">
                <a:latin typeface="Ubuntu"/>
              </a:rPr>
              <a:t>PERGUNTAS DE DIRECIONAMENTO</a:t>
            </a:r>
            <a:endParaRPr b="0" lang="pt-BR" sz="4400" spc="-1" strike="noStrike">
              <a:latin typeface="Ubuntu"/>
            </a:endParaRPr>
          </a:p>
        </p:txBody>
      </p:sp>
      <p:sp>
        <p:nvSpPr>
          <p:cNvPr id="91" name="TextShape 2"/>
          <p:cNvSpPr txBox="1"/>
          <p:nvPr/>
        </p:nvSpPr>
        <p:spPr>
          <a:xfrm>
            <a:off x="576000" y="3168000"/>
            <a:ext cx="10972440" cy="3185280"/>
          </a:xfrm>
          <a:prstGeom prst="rect">
            <a:avLst/>
          </a:prstGeom>
          <a:noFill/>
          <a:ln>
            <a:noFill/>
          </a:ln>
        </p:spPr>
        <p:txBody>
          <a:bodyPr lIns="0" rIns="0" tIns="0" bIns="0">
            <a:normAutofit/>
          </a:bodyPr>
          <a:p>
            <a:pPr marL="432000" indent="-324000">
              <a:spcBef>
                <a:spcPts val="1417"/>
              </a:spcBef>
              <a:buClr>
                <a:srgbClr val="000000"/>
              </a:buClr>
              <a:buSzPct val="45000"/>
              <a:buFont typeface="Wingdings" charset="2"/>
              <a:buChar char=""/>
            </a:pPr>
            <a:r>
              <a:rPr b="0" lang="pt-BR" sz="3200" spc="-1" strike="noStrike">
                <a:solidFill>
                  <a:srgbClr val="ffffff"/>
                </a:solidFill>
                <a:latin typeface="Ubuntu"/>
              </a:rPr>
              <a:t>Como podemos agrupar clientes nas suas características?</a:t>
            </a:r>
            <a:endParaRPr b="0" lang="pt-BR" sz="3200" spc="-1" strike="noStrike">
              <a:solidFill>
                <a:srgbClr val="ffffff"/>
              </a:solidFill>
              <a:latin typeface="Ubuntu"/>
            </a:endParaRPr>
          </a:p>
          <a:p>
            <a:pPr marL="432000" indent="-324000">
              <a:spcBef>
                <a:spcPts val="1417"/>
              </a:spcBef>
              <a:buClr>
                <a:srgbClr val="000000"/>
              </a:buClr>
              <a:buSzPct val="45000"/>
              <a:buFont typeface="Wingdings" charset="2"/>
              <a:buChar char=""/>
            </a:pPr>
            <a:endParaRPr b="0" lang="pt-BR" sz="3200" spc="-1" strike="noStrike">
              <a:solidFill>
                <a:srgbClr val="ffffff"/>
              </a:solidFill>
              <a:latin typeface="Ubuntu"/>
            </a:endParaRPr>
          </a:p>
          <a:p>
            <a:pPr marL="432000" indent="-324000">
              <a:spcBef>
                <a:spcPts val="1417"/>
              </a:spcBef>
              <a:buClr>
                <a:srgbClr val="000000"/>
              </a:buClr>
              <a:buSzPct val="45000"/>
              <a:buFont typeface="Wingdings" charset="2"/>
              <a:buChar char=""/>
            </a:pPr>
            <a:r>
              <a:rPr b="0" lang="pt-BR" sz="3200" spc="-1" strike="noStrike">
                <a:solidFill>
                  <a:srgbClr val="ffffff"/>
                </a:solidFill>
                <a:latin typeface="Ubuntu"/>
              </a:rPr>
              <a:t>Quais a característica mais importante?</a:t>
            </a:r>
            <a:endParaRPr b="0" lang="pt-BR" sz="3200" spc="-1" strike="noStrike">
              <a:solidFill>
                <a:srgbClr val="ffffff"/>
              </a:solidFill>
              <a:latin typeface="Ubuntu"/>
            </a:endParaRPr>
          </a:p>
          <a:p>
            <a:pPr marL="432000" indent="-324000">
              <a:spcBef>
                <a:spcPts val="1417"/>
              </a:spcBef>
              <a:buClr>
                <a:srgbClr val="000000"/>
              </a:buClr>
              <a:buSzPct val="45000"/>
              <a:buFont typeface="Wingdings" charset="2"/>
              <a:buChar char=""/>
            </a:pPr>
            <a:endParaRPr b="0" lang="pt-BR" sz="3200" spc="-1" strike="noStrike">
              <a:solidFill>
                <a:srgbClr val="ffffff"/>
              </a:solidFill>
              <a:latin typeface="Ubuntu"/>
            </a:endParaRPr>
          </a:p>
          <a:p>
            <a:pPr marL="432000" indent="-324000">
              <a:spcBef>
                <a:spcPts val="1417"/>
              </a:spcBef>
              <a:buClr>
                <a:srgbClr val="000000"/>
              </a:buClr>
              <a:buSzPct val="45000"/>
              <a:buFont typeface="Wingdings" charset="2"/>
              <a:buChar char=""/>
            </a:pPr>
            <a:r>
              <a:rPr b="0" lang="pt-BR" sz="3200" spc="-1" strike="noStrike">
                <a:solidFill>
                  <a:srgbClr val="ffffff"/>
                </a:solidFill>
                <a:latin typeface="Ubuntu"/>
              </a:rPr>
              <a:t>O que cada grupo consome?</a:t>
            </a:r>
            <a:endParaRPr b="0" lang="pt-BR" sz="3200" spc="-1" strike="noStrike">
              <a:solidFill>
                <a:srgbClr val="ffffff"/>
              </a:solidFill>
              <a:latin typeface="Ubuntu"/>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 name="CustomShape 1"/>
          <p:cNvSpPr/>
          <p:nvPr/>
        </p:nvSpPr>
        <p:spPr>
          <a:xfrm>
            <a:off x="581040" y="2340720"/>
            <a:ext cx="11028960" cy="3633840"/>
          </a:xfrm>
          <a:prstGeom prst="rect">
            <a:avLst/>
          </a:prstGeom>
          <a:noFill/>
          <a:ln>
            <a:noFill/>
          </a:ln>
        </p:spPr>
        <p:style>
          <a:lnRef idx="0"/>
          <a:fillRef idx="0"/>
          <a:effectRef idx="0"/>
          <a:fontRef idx="minor"/>
        </p:style>
        <p:txBody>
          <a:bodyPr lIns="90000" rIns="90000" tIns="45000" bIns="45000" anchor="ctr">
            <a:noAutofit/>
          </a:bodyPr>
          <a:p>
            <a:pPr marL="306000" indent="-305280">
              <a:lnSpc>
                <a:spcPct val="110000"/>
              </a:lnSpc>
              <a:spcBef>
                <a:spcPts val="340"/>
              </a:spcBef>
              <a:spcAft>
                <a:spcPts val="601"/>
              </a:spcAft>
              <a:buClr>
                <a:srgbClr val="1cade4"/>
              </a:buClr>
              <a:buSzPct val="92000"/>
              <a:buFont typeface="Wingdings 2" charset="2"/>
              <a:buChar char=""/>
            </a:pPr>
            <a:r>
              <a:rPr b="0" lang="pt-BR" sz="2000" spc="-1" strike="noStrike">
                <a:solidFill>
                  <a:srgbClr val="404040"/>
                </a:solidFill>
                <a:latin typeface="Ubuntu"/>
              </a:rPr>
              <a:t>Estatisticamente, estado civil e escolaridade não representam características não se diferenciam quando comparados com os outras categorias de clientes, como crianças ou adolescentes, renda e idade.</a:t>
            </a:r>
            <a:endParaRPr b="0" lang="pt-BR" sz="2000" spc="-1" strike="noStrike">
              <a:latin typeface="Ubuntu"/>
            </a:endParaRPr>
          </a:p>
          <a:p>
            <a:pPr>
              <a:lnSpc>
                <a:spcPct val="110000"/>
              </a:lnSpc>
              <a:spcBef>
                <a:spcPts val="340"/>
              </a:spcBef>
              <a:spcAft>
                <a:spcPts val="601"/>
              </a:spcAft>
            </a:pPr>
            <a:endParaRPr b="0" lang="pt-BR" sz="2000" spc="-1" strike="noStrike">
              <a:latin typeface="Ubuntu"/>
            </a:endParaRPr>
          </a:p>
          <a:p>
            <a:pPr marL="306000" indent="-305280">
              <a:lnSpc>
                <a:spcPct val="110000"/>
              </a:lnSpc>
              <a:spcBef>
                <a:spcPts val="340"/>
              </a:spcBef>
              <a:spcAft>
                <a:spcPts val="601"/>
              </a:spcAft>
              <a:buClr>
                <a:srgbClr val="1cade4"/>
              </a:buClr>
              <a:buSzPct val="92000"/>
              <a:buFont typeface="Wingdings 2" charset="2"/>
              <a:buChar char=""/>
            </a:pPr>
            <a:r>
              <a:rPr b="0" lang="pt-BR" sz="2000" spc="-1" strike="noStrike">
                <a:solidFill>
                  <a:srgbClr val="404040"/>
                </a:solidFill>
                <a:latin typeface="Ubuntu"/>
              </a:rPr>
              <a:t>De todas as características, a renda é a mais importante para segmentar os clientes dentro dos grupos. Famílias com crianças possuem menos renda do que famílias com adolescentes ou sem nenhum filho.</a:t>
            </a:r>
            <a:endParaRPr b="0" lang="pt-BR" sz="2000" spc="-1" strike="noStrike">
              <a:latin typeface="Ubuntu"/>
            </a:endParaRPr>
          </a:p>
        </p:txBody>
      </p:sp>
      <p:sp>
        <p:nvSpPr>
          <p:cNvPr id="93" name="CustomShape 2"/>
          <p:cNvSpPr/>
          <p:nvPr/>
        </p:nvSpPr>
        <p:spPr>
          <a:xfrm>
            <a:off x="7606080" y="6423840"/>
            <a:ext cx="2844000" cy="36432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F3F0189C-3AED-47D3-9C94-7A808C1DAAF3}" type="datetime1">
              <a:rPr b="0" lang="pt-BR" sz="900" spc="-1" strike="noStrike">
                <a:solidFill>
                  <a:srgbClr val="404040"/>
                </a:solidFill>
                <a:latin typeface="Franklin Gothic Book"/>
              </a:rPr>
              <a:t>25/01/2022</a:t>
            </a:fld>
            <a:endParaRPr b="0" lang="pt-BR" sz="900" spc="-1" strike="noStrike">
              <a:latin typeface="Arial"/>
            </a:endParaRPr>
          </a:p>
        </p:txBody>
      </p:sp>
      <p:sp>
        <p:nvSpPr>
          <p:cNvPr id="94" name="CustomShape 3"/>
          <p:cNvSpPr/>
          <p:nvPr/>
        </p:nvSpPr>
        <p:spPr>
          <a:xfrm>
            <a:off x="581040" y="702360"/>
            <a:ext cx="11028960" cy="1188000"/>
          </a:xfrm>
          <a:prstGeom prst="rect">
            <a:avLst/>
          </a:prstGeom>
          <a:noFill/>
          <a:ln>
            <a:noFill/>
          </a:ln>
        </p:spPr>
        <p:style>
          <a:lnRef idx="0"/>
          <a:fillRef idx="0"/>
          <a:effectRef idx="0"/>
          <a:fontRef idx="minor"/>
        </p:style>
        <p:txBody>
          <a:bodyPr lIns="0" rIns="0" tIns="0" bIns="0" anchor="ctr">
            <a:noAutofit/>
          </a:bodyPr>
          <a:p>
            <a:pPr>
              <a:lnSpc>
                <a:spcPct val="100000"/>
              </a:lnSpc>
            </a:pPr>
            <a:r>
              <a:rPr b="0" lang="pt-BR" sz="2800" spc="-1" strike="noStrike" cap="all">
                <a:solidFill>
                  <a:srgbClr val="404040"/>
                </a:solidFill>
                <a:latin typeface="Ubuntu"/>
              </a:rPr>
              <a:t>Grupos de clientes</a:t>
            </a:r>
            <a:endParaRPr b="0" lang="pt-BR" sz="2800" spc="-1" strike="noStrike">
              <a:latin typeface="Ubuntu"/>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 name="CustomShape 1"/>
          <p:cNvSpPr/>
          <p:nvPr/>
        </p:nvSpPr>
        <p:spPr>
          <a:xfrm>
            <a:off x="581040" y="702360"/>
            <a:ext cx="11028960" cy="1188000"/>
          </a:xfrm>
          <a:prstGeom prst="rect">
            <a:avLst/>
          </a:prstGeom>
          <a:noFill/>
          <a:ln>
            <a:noFill/>
          </a:ln>
        </p:spPr>
        <p:style>
          <a:lnRef idx="0"/>
          <a:fillRef idx="0"/>
          <a:effectRef idx="0"/>
          <a:fontRef idx="minor"/>
        </p:style>
        <p:txBody>
          <a:bodyPr lIns="0" rIns="0" tIns="0" bIns="0" anchor="ctr">
            <a:noAutofit/>
          </a:bodyPr>
          <a:p>
            <a:pPr>
              <a:lnSpc>
                <a:spcPct val="100000"/>
              </a:lnSpc>
            </a:pPr>
            <a:r>
              <a:rPr b="0" lang="pt-BR" sz="2800" spc="-1" strike="noStrike" cap="all">
                <a:solidFill>
                  <a:srgbClr val="404040"/>
                </a:solidFill>
                <a:latin typeface="Ubuntu"/>
              </a:rPr>
              <a:t>Grupos de clientes</a:t>
            </a:r>
            <a:endParaRPr b="0" lang="pt-BR" sz="2800" spc="-1" strike="noStrike">
              <a:latin typeface="Ubuntu"/>
            </a:endParaRPr>
          </a:p>
        </p:txBody>
      </p:sp>
      <p:sp>
        <p:nvSpPr>
          <p:cNvPr id="96" name="CustomShape 2"/>
          <p:cNvSpPr/>
          <p:nvPr/>
        </p:nvSpPr>
        <p:spPr>
          <a:xfrm>
            <a:off x="576000" y="2250360"/>
            <a:ext cx="2879640" cy="1133280"/>
          </a:xfrm>
          <a:prstGeom prst="rect">
            <a:avLst/>
          </a:prstGeom>
          <a:solidFill>
            <a:srgbClr val="808080"/>
          </a:solidFill>
          <a:ln>
            <a:noFill/>
          </a:ln>
        </p:spPr>
        <p:style>
          <a:lnRef idx="0"/>
          <a:fillRef idx="0"/>
          <a:effectRef idx="0"/>
          <a:fontRef idx="minor"/>
        </p:style>
        <p:txBody>
          <a:bodyPr wrap="none" lIns="90000" rIns="90000" tIns="45000" bIns="45000" anchor="ctr">
            <a:noAutofit/>
          </a:bodyPr>
          <a:p>
            <a:pPr>
              <a:lnSpc>
                <a:spcPct val="100000"/>
              </a:lnSpc>
            </a:pPr>
            <a:r>
              <a:rPr b="1" lang="pt-BR" sz="1800" spc="-1" strike="noStrike">
                <a:solidFill>
                  <a:srgbClr val="ffffff"/>
                </a:solidFill>
                <a:latin typeface="Ubuntu"/>
                <a:ea typeface="DejaVu Sans"/>
              </a:rPr>
              <a:t>Grupo 0</a:t>
            </a:r>
            <a:endParaRPr b="0" lang="pt-BR" sz="1800" spc="-1" strike="noStrike">
              <a:latin typeface="Arial"/>
            </a:endParaRPr>
          </a:p>
          <a:p>
            <a:pPr>
              <a:lnSpc>
                <a:spcPct val="100000"/>
              </a:lnSpc>
            </a:pPr>
            <a:r>
              <a:rPr b="0" lang="pt-BR" sz="1800" spc="-1" strike="noStrike">
                <a:solidFill>
                  <a:srgbClr val="ffffff"/>
                </a:solidFill>
                <a:latin typeface="Ubuntu"/>
                <a:ea typeface="DejaVu Sans"/>
              </a:rPr>
              <a:t>Renda média: 51k</a:t>
            </a:r>
            <a:endParaRPr b="0" lang="pt-BR" sz="1800" spc="-1" strike="noStrike">
              <a:latin typeface="Arial"/>
            </a:endParaRPr>
          </a:p>
          <a:p>
            <a:pPr>
              <a:lnSpc>
                <a:spcPct val="100000"/>
              </a:lnSpc>
            </a:pPr>
            <a:r>
              <a:rPr b="0" lang="pt-BR" sz="1800" spc="-1" strike="noStrike">
                <a:solidFill>
                  <a:srgbClr val="ffffff"/>
                </a:solidFill>
                <a:latin typeface="Ubuntu"/>
                <a:ea typeface="DejaVu Sans"/>
              </a:rPr>
              <a:t>Faixa de idade: 52 – 72</a:t>
            </a:r>
            <a:endParaRPr b="0" lang="pt-BR" sz="1800" spc="-1" strike="noStrike">
              <a:latin typeface="Arial"/>
            </a:endParaRPr>
          </a:p>
          <a:p>
            <a:pPr>
              <a:lnSpc>
                <a:spcPct val="100000"/>
              </a:lnSpc>
            </a:pPr>
            <a:r>
              <a:rPr b="0" lang="pt-BR" sz="1800" spc="-1" strike="noStrike">
                <a:solidFill>
                  <a:srgbClr val="ffffff"/>
                </a:solidFill>
                <a:latin typeface="Ubuntu"/>
                <a:ea typeface="DejaVu Sans"/>
              </a:rPr>
              <a:t>Filhos: 1 adolescente</a:t>
            </a:r>
            <a:endParaRPr b="0" lang="pt-BR" sz="1800" spc="-1" strike="noStrike">
              <a:latin typeface="Arial"/>
            </a:endParaRPr>
          </a:p>
        </p:txBody>
      </p:sp>
      <p:sp>
        <p:nvSpPr>
          <p:cNvPr id="97" name="CustomShape 3"/>
          <p:cNvSpPr/>
          <p:nvPr/>
        </p:nvSpPr>
        <p:spPr>
          <a:xfrm>
            <a:off x="4644000" y="2250360"/>
            <a:ext cx="2879640" cy="1133280"/>
          </a:xfrm>
          <a:prstGeom prst="rect">
            <a:avLst/>
          </a:prstGeom>
          <a:solidFill>
            <a:srgbClr val="808080"/>
          </a:solidFill>
          <a:ln>
            <a:noFill/>
          </a:ln>
        </p:spPr>
        <p:style>
          <a:lnRef idx="0"/>
          <a:fillRef idx="0"/>
          <a:effectRef idx="0"/>
          <a:fontRef idx="minor"/>
        </p:style>
        <p:txBody>
          <a:bodyPr wrap="none" lIns="90000" rIns="90000" tIns="45000" bIns="45000" anchor="ctr">
            <a:noAutofit/>
          </a:bodyPr>
          <a:p>
            <a:pPr>
              <a:lnSpc>
                <a:spcPct val="100000"/>
              </a:lnSpc>
            </a:pPr>
            <a:r>
              <a:rPr b="1" lang="pt-BR" sz="1800" spc="-1" strike="noStrike">
                <a:solidFill>
                  <a:srgbClr val="ffffff"/>
                </a:solidFill>
                <a:latin typeface="Ubuntu"/>
                <a:ea typeface="DejaVu Sans"/>
              </a:rPr>
              <a:t>Grupo 1</a:t>
            </a:r>
            <a:endParaRPr b="0" lang="pt-BR" sz="1800" spc="-1" strike="noStrike">
              <a:latin typeface="Arial"/>
            </a:endParaRPr>
          </a:p>
          <a:p>
            <a:pPr>
              <a:lnSpc>
                <a:spcPct val="100000"/>
              </a:lnSpc>
            </a:pPr>
            <a:r>
              <a:rPr b="0" lang="pt-BR" sz="1800" spc="-1" strike="noStrike">
                <a:solidFill>
                  <a:srgbClr val="ffffff"/>
                </a:solidFill>
                <a:latin typeface="Ubuntu"/>
                <a:ea typeface="DejaVu Sans"/>
              </a:rPr>
              <a:t>Renda média: 26k</a:t>
            </a:r>
            <a:endParaRPr b="0" lang="pt-BR" sz="1800" spc="-1" strike="noStrike">
              <a:latin typeface="Arial"/>
            </a:endParaRPr>
          </a:p>
          <a:p>
            <a:pPr>
              <a:lnSpc>
                <a:spcPct val="100000"/>
              </a:lnSpc>
            </a:pPr>
            <a:r>
              <a:rPr b="0" lang="pt-BR" sz="1800" spc="-1" strike="noStrike">
                <a:solidFill>
                  <a:srgbClr val="ffffff"/>
                </a:solidFill>
                <a:latin typeface="Ubuntu"/>
                <a:ea typeface="DejaVu Sans"/>
              </a:rPr>
              <a:t>Faixa de idade: 32 – 52</a:t>
            </a:r>
            <a:endParaRPr b="0" lang="pt-BR" sz="1800" spc="-1" strike="noStrike">
              <a:latin typeface="Arial"/>
            </a:endParaRPr>
          </a:p>
          <a:p>
            <a:pPr>
              <a:lnSpc>
                <a:spcPct val="100000"/>
              </a:lnSpc>
            </a:pPr>
            <a:r>
              <a:rPr b="0" lang="pt-BR" sz="1800" spc="-1" strike="noStrike">
                <a:solidFill>
                  <a:srgbClr val="ffffff"/>
                </a:solidFill>
                <a:latin typeface="Ubuntu"/>
                <a:ea typeface="DejaVu Sans"/>
              </a:rPr>
              <a:t>Filhos: 1 criança</a:t>
            </a:r>
            <a:endParaRPr b="0" lang="pt-BR" sz="1800" spc="-1" strike="noStrike">
              <a:latin typeface="Arial"/>
            </a:endParaRPr>
          </a:p>
        </p:txBody>
      </p:sp>
      <p:sp>
        <p:nvSpPr>
          <p:cNvPr id="98" name="CustomShape 4"/>
          <p:cNvSpPr/>
          <p:nvPr/>
        </p:nvSpPr>
        <p:spPr>
          <a:xfrm>
            <a:off x="8712000" y="2250360"/>
            <a:ext cx="2879640" cy="1133280"/>
          </a:xfrm>
          <a:prstGeom prst="rect">
            <a:avLst/>
          </a:prstGeom>
          <a:solidFill>
            <a:srgbClr val="808080"/>
          </a:solidFill>
          <a:ln>
            <a:noFill/>
          </a:ln>
        </p:spPr>
        <p:style>
          <a:lnRef idx="0"/>
          <a:fillRef idx="0"/>
          <a:effectRef idx="0"/>
          <a:fontRef idx="minor"/>
        </p:style>
        <p:txBody>
          <a:bodyPr wrap="none" lIns="90000" rIns="90000" tIns="45000" bIns="45000" anchor="ctr">
            <a:noAutofit/>
          </a:bodyPr>
          <a:p>
            <a:pPr>
              <a:lnSpc>
                <a:spcPct val="100000"/>
              </a:lnSpc>
            </a:pPr>
            <a:r>
              <a:rPr b="1" lang="pt-BR" sz="1800" spc="-1" strike="noStrike">
                <a:solidFill>
                  <a:srgbClr val="ffffff"/>
                </a:solidFill>
                <a:latin typeface="Ubuntu"/>
                <a:ea typeface="DejaVu Sans"/>
              </a:rPr>
              <a:t>Grupo 2</a:t>
            </a:r>
            <a:endParaRPr b="0" lang="pt-BR" sz="1800" spc="-1" strike="noStrike">
              <a:latin typeface="Arial"/>
            </a:endParaRPr>
          </a:p>
          <a:p>
            <a:pPr>
              <a:lnSpc>
                <a:spcPct val="100000"/>
              </a:lnSpc>
            </a:pPr>
            <a:r>
              <a:rPr b="0" lang="pt-BR" sz="1800" spc="-1" strike="noStrike">
                <a:solidFill>
                  <a:srgbClr val="ffffff"/>
                </a:solidFill>
                <a:latin typeface="Ubuntu"/>
                <a:ea typeface="DejaVu Sans"/>
              </a:rPr>
              <a:t>Renda média: 41k</a:t>
            </a:r>
            <a:endParaRPr b="0" lang="pt-BR" sz="1800" spc="-1" strike="noStrike">
              <a:latin typeface="Arial"/>
            </a:endParaRPr>
          </a:p>
          <a:p>
            <a:pPr>
              <a:lnSpc>
                <a:spcPct val="100000"/>
              </a:lnSpc>
            </a:pPr>
            <a:r>
              <a:rPr b="0" lang="pt-BR" sz="1800" spc="-1" strike="noStrike">
                <a:solidFill>
                  <a:srgbClr val="ffffff"/>
                </a:solidFill>
                <a:latin typeface="Ubuntu"/>
                <a:ea typeface="DejaVu Sans"/>
              </a:rPr>
              <a:t>Faixa de idade: 52 – 72</a:t>
            </a:r>
            <a:endParaRPr b="0" lang="pt-BR" sz="1800" spc="-1" strike="noStrike">
              <a:latin typeface="Arial"/>
            </a:endParaRPr>
          </a:p>
          <a:p>
            <a:pPr>
              <a:lnSpc>
                <a:spcPct val="100000"/>
              </a:lnSpc>
            </a:pPr>
            <a:r>
              <a:rPr b="0" lang="pt-BR" sz="1800" spc="-1" strike="noStrike">
                <a:solidFill>
                  <a:srgbClr val="ffffff"/>
                </a:solidFill>
                <a:latin typeface="Ubuntu"/>
                <a:ea typeface="DejaVu Sans"/>
              </a:rPr>
              <a:t>Filhos: 2 (criança e ado.)</a:t>
            </a:r>
            <a:endParaRPr b="0" lang="pt-BR" sz="1800" spc="-1" strike="noStrike">
              <a:latin typeface="Arial"/>
            </a:endParaRPr>
          </a:p>
        </p:txBody>
      </p:sp>
      <p:sp>
        <p:nvSpPr>
          <p:cNvPr id="99" name="CustomShape 5"/>
          <p:cNvSpPr/>
          <p:nvPr/>
        </p:nvSpPr>
        <p:spPr>
          <a:xfrm>
            <a:off x="1944000" y="4698360"/>
            <a:ext cx="2879640" cy="1133280"/>
          </a:xfrm>
          <a:prstGeom prst="rect">
            <a:avLst/>
          </a:prstGeom>
          <a:solidFill>
            <a:srgbClr val="808080"/>
          </a:solidFill>
          <a:ln>
            <a:noFill/>
          </a:ln>
        </p:spPr>
        <p:style>
          <a:lnRef idx="0"/>
          <a:fillRef idx="0"/>
          <a:effectRef idx="0"/>
          <a:fontRef idx="minor"/>
        </p:style>
        <p:txBody>
          <a:bodyPr wrap="none" lIns="90000" rIns="90000" tIns="45000" bIns="45000" anchor="ctr">
            <a:noAutofit/>
          </a:bodyPr>
          <a:p>
            <a:pPr>
              <a:lnSpc>
                <a:spcPct val="100000"/>
              </a:lnSpc>
            </a:pPr>
            <a:r>
              <a:rPr b="1" lang="pt-BR" sz="1800" spc="-1" strike="noStrike">
                <a:solidFill>
                  <a:srgbClr val="ffffff"/>
                </a:solidFill>
                <a:latin typeface="Ubuntu"/>
                <a:ea typeface="DejaVu Sans"/>
              </a:rPr>
              <a:t>Grupo 3</a:t>
            </a:r>
            <a:endParaRPr b="0" lang="pt-BR" sz="1800" spc="-1" strike="noStrike">
              <a:latin typeface="Arial"/>
            </a:endParaRPr>
          </a:p>
          <a:p>
            <a:pPr>
              <a:lnSpc>
                <a:spcPct val="100000"/>
              </a:lnSpc>
            </a:pPr>
            <a:r>
              <a:rPr b="0" lang="pt-BR" sz="1800" spc="-1" strike="noStrike">
                <a:solidFill>
                  <a:srgbClr val="ffffff"/>
                </a:solidFill>
                <a:latin typeface="Ubuntu"/>
                <a:ea typeface="DejaVu Sans"/>
              </a:rPr>
              <a:t>Renda média: 66k</a:t>
            </a:r>
            <a:endParaRPr b="0" lang="pt-BR" sz="1800" spc="-1" strike="noStrike">
              <a:latin typeface="Arial"/>
            </a:endParaRPr>
          </a:p>
          <a:p>
            <a:pPr>
              <a:lnSpc>
                <a:spcPct val="100000"/>
              </a:lnSpc>
            </a:pPr>
            <a:r>
              <a:rPr b="0" lang="pt-BR" sz="1800" spc="-1" strike="noStrike">
                <a:solidFill>
                  <a:srgbClr val="ffffff"/>
                </a:solidFill>
                <a:latin typeface="Ubuntu"/>
                <a:ea typeface="DejaVu Sans"/>
              </a:rPr>
              <a:t>Faixa de idade: 42 – 72</a:t>
            </a:r>
            <a:endParaRPr b="0" lang="pt-BR" sz="1800" spc="-1" strike="noStrike">
              <a:latin typeface="Arial"/>
            </a:endParaRPr>
          </a:p>
          <a:p>
            <a:pPr>
              <a:lnSpc>
                <a:spcPct val="100000"/>
              </a:lnSpc>
            </a:pPr>
            <a:r>
              <a:rPr b="0" lang="pt-BR" sz="1800" spc="-1" strike="noStrike">
                <a:solidFill>
                  <a:srgbClr val="ffffff"/>
                </a:solidFill>
                <a:latin typeface="Ubuntu"/>
                <a:ea typeface="DejaVu Sans"/>
              </a:rPr>
              <a:t>Filhos: 1 adolescente</a:t>
            </a:r>
            <a:endParaRPr b="0" lang="pt-BR" sz="1800" spc="-1" strike="noStrike">
              <a:latin typeface="Arial"/>
            </a:endParaRPr>
          </a:p>
        </p:txBody>
      </p:sp>
      <p:sp>
        <p:nvSpPr>
          <p:cNvPr id="100" name="CustomShape 6"/>
          <p:cNvSpPr/>
          <p:nvPr/>
        </p:nvSpPr>
        <p:spPr>
          <a:xfrm>
            <a:off x="6480000" y="4698360"/>
            <a:ext cx="2879640" cy="1133280"/>
          </a:xfrm>
          <a:prstGeom prst="rect">
            <a:avLst/>
          </a:prstGeom>
          <a:solidFill>
            <a:srgbClr val="808080"/>
          </a:solidFill>
          <a:ln>
            <a:noFill/>
          </a:ln>
        </p:spPr>
        <p:style>
          <a:lnRef idx="0"/>
          <a:fillRef idx="0"/>
          <a:effectRef idx="0"/>
          <a:fontRef idx="minor"/>
        </p:style>
        <p:txBody>
          <a:bodyPr wrap="none" lIns="90000" rIns="90000" tIns="45000" bIns="45000" anchor="ctr">
            <a:noAutofit/>
          </a:bodyPr>
          <a:p>
            <a:pPr>
              <a:lnSpc>
                <a:spcPct val="100000"/>
              </a:lnSpc>
            </a:pPr>
            <a:r>
              <a:rPr b="1" lang="pt-BR" sz="1800" spc="-1" strike="noStrike">
                <a:solidFill>
                  <a:srgbClr val="ffffff"/>
                </a:solidFill>
                <a:latin typeface="Ubuntu"/>
                <a:ea typeface="DejaVu Sans"/>
              </a:rPr>
              <a:t>Grupo 4</a:t>
            </a:r>
            <a:endParaRPr b="0" lang="pt-BR" sz="1800" spc="-1" strike="noStrike">
              <a:latin typeface="Arial"/>
            </a:endParaRPr>
          </a:p>
          <a:p>
            <a:pPr>
              <a:lnSpc>
                <a:spcPct val="100000"/>
              </a:lnSpc>
            </a:pPr>
            <a:r>
              <a:rPr b="0" lang="pt-BR" sz="1800" spc="-1" strike="noStrike">
                <a:solidFill>
                  <a:srgbClr val="ffffff"/>
                </a:solidFill>
                <a:latin typeface="Ubuntu"/>
                <a:ea typeface="DejaVu Sans"/>
              </a:rPr>
              <a:t>Renda média: 36k</a:t>
            </a:r>
            <a:endParaRPr b="0" lang="pt-BR" sz="1800" spc="-1" strike="noStrike">
              <a:latin typeface="Arial"/>
            </a:endParaRPr>
          </a:p>
          <a:p>
            <a:pPr>
              <a:lnSpc>
                <a:spcPct val="100000"/>
              </a:lnSpc>
            </a:pPr>
            <a:r>
              <a:rPr b="0" lang="pt-BR" sz="1800" spc="-1" strike="noStrike">
                <a:solidFill>
                  <a:srgbClr val="ffffff"/>
                </a:solidFill>
                <a:latin typeface="Ubuntu"/>
                <a:ea typeface="DejaVu Sans"/>
              </a:rPr>
              <a:t>Faixa de idade: 32 – 52</a:t>
            </a:r>
            <a:endParaRPr b="0" lang="pt-BR" sz="1800" spc="-1" strike="noStrike">
              <a:latin typeface="Arial"/>
            </a:endParaRPr>
          </a:p>
          <a:p>
            <a:pPr>
              <a:lnSpc>
                <a:spcPct val="100000"/>
              </a:lnSpc>
            </a:pPr>
            <a:r>
              <a:rPr b="0" lang="pt-BR" sz="1800" spc="-1" strike="noStrike">
                <a:solidFill>
                  <a:srgbClr val="ffffff"/>
                </a:solidFill>
                <a:latin typeface="Ubuntu"/>
                <a:ea typeface="DejaVu Sans"/>
              </a:rPr>
              <a:t>Filhos: 1 criança</a:t>
            </a:r>
            <a:endParaRPr b="0" lang="pt-BR" sz="18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1" name="CustomShape 1"/>
          <p:cNvSpPr/>
          <p:nvPr/>
        </p:nvSpPr>
        <p:spPr>
          <a:xfrm>
            <a:off x="581040" y="702360"/>
            <a:ext cx="11028960" cy="1188000"/>
          </a:xfrm>
          <a:prstGeom prst="rect">
            <a:avLst/>
          </a:prstGeom>
          <a:noFill/>
          <a:ln>
            <a:noFill/>
          </a:ln>
        </p:spPr>
        <p:style>
          <a:lnRef idx="0"/>
          <a:fillRef idx="0"/>
          <a:effectRef idx="0"/>
          <a:fontRef idx="minor"/>
        </p:style>
        <p:txBody>
          <a:bodyPr lIns="0" rIns="0" tIns="0" bIns="0" anchor="ctr">
            <a:noAutofit/>
          </a:bodyPr>
          <a:p>
            <a:pPr>
              <a:lnSpc>
                <a:spcPct val="100000"/>
              </a:lnSpc>
            </a:pPr>
            <a:r>
              <a:rPr b="0" lang="pt-BR" sz="2800" spc="-1" strike="noStrike" cap="all">
                <a:solidFill>
                  <a:srgbClr val="404040"/>
                </a:solidFill>
                <a:latin typeface="Ubuntu"/>
              </a:rPr>
              <a:t>Grupos de clientes</a:t>
            </a:r>
            <a:endParaRPr b="0" lang="pt-BR" sz="2800" spc="-1" strike="noStrike">
              <a:latin typeface="Ubuntu"/>
            </a:endParaRPr>
          </a:p>
        </p:txBody>
      </p:sp>
      <p:sp>
        <p:nvSpPr>
          <p:cNvPr id="102" name="CustomShape 2"/>
          <p:cNvSpPr/>
          <p:nvPr/>
        </p:nvSpPr>
        <p:spPr>
          <a:xfrm>
            <a:off x="581040" y="2340720"/>
            <a:ext cx="11028960" cy="3633840"/>
          </a:xfrm>
          <a:prstGeom prst="rect">
            <a:avLst/>
          </a:prstGeom>
          <a:noFill/>
          <a:ln>
            <a:noFill/>
          </a:ln>
        </p:spPr>
        <p:style>
          <a:lnRef idx="0"/>
          <a:fillRef idx="0"/>
          <a:effectRef idx="0"/>
          <a:fontRef idx="minor"/>
        </p:style>
        <p:txBody>
          <a:bodyPr lIns="90000" rIns="90000" tIns="45000" bIns="45000" anchor="ctr">
            <a:noAutofit/>
          </a:bodyPr>
          <a:p>
            <a:pPr marL="306000" indent="-305280">
              <a:lnSpc>
                <a:spcPct val="110000"/>
              </a:lnSpc>
              <a:spcBef>
                <a:spcPts val="340"/>
              </a:spcBef>
              <a:spcAft>
                <a:spcPts val="601"/>
              </a:spcAft>
              <a:buClr>
                <a:srgbClr val="1cade4"/>
              </a:buClr>
              <a:buSzPct val="92000"/>
              <a:buFont typeface="Wingdings 2" charset="2"/>
              <a:buChar char=""/>
            </a:pPr>
            <a:r>
              <a:rPr b="0" lang="pt-BR" sz="2000" spc="-1" strike="noStrike">
                <a:solidFill>
                  <a:srgbClr val="404040"/>
                </a:solidFill>
                <a:latin typeface="Ubuntu"/>
              </a:rPr>
              <a:t>Clientes do grupo com menor renda média são os mais sensíveis aos produtos premium. </a:t>
            </a:r>
            <a:r>
              <a:rPr b="0" lang="pt-BR" sz="2000" spc="-1" strike="noStrike">
                <a:solidFill>
                  <a:srgbClr val="404040"/>
                </a:solidFill>
                <a:latin typeface="Ubuntu"/>
              </a:rPr>
              <a:t>Por outro lado, os clientes com maior renda possuem pouca vontade de consumir produtos </a:t>
            </a:r>
            <a:r>
              <a:rPr b="0" lang="pt-BR" sz="2000" spc="-1" strike="noStrike">
                <a:solidFill>
                  <a:srgbClr val="404040"/>
                </a:solidFill>
                <a:latin typeface="Ubuntu"/>
              </a:rPr>
              <a:t>premium. A categoria destes produtos parece afetar mais o emocional do grupo de menor </a:t>
            </a:r>
            <a:r>
              <a:rPr b="0" lang="pt-BR" sz="2000" spc="-1" strike="noStrike">
                <a:solidFill>
                  <a:srgbClr val="404040"/>
                </a:solidFill>
                <a:latin typeface="Ubuntu"/>
              </a:rPr>
              <a:t>renda, talvez algo relacionado com a cultura do local.</a:t>
            </a:r>
            <a:endParaRPr b="0" lang="pt-BR" sz="2000" spc="-1" strike="noStrike">
              <a:latin typeface="Ubuntu"/>
            </a:endParaRPr>
          </a:p>
          <a:p>
            <a:pPr marL="306000" indent="-305280">
              <a:lnSpc>
                <a:spcPct val="110000"/>
              </a:lnSpc>
              <a:spcBef>
                <a:spcPts val="340"/>
              </a:spcBef>
              <a:spcAft>
                <a:spcPts val="601"/>
              </a:spcAft>
              <a:buClr>
                <a:srgbClr val="1cade4"/>
              </a:buClr>
              <a:buSzPct val="92000"/>
              <a:buFont typeface="Wingdings 2" charset="2"/>
              <a:buChar char=""/>
            </a:pPr>
            <a:r>
              <a:rPr b="0" lang="pt-BR" sz="2000" spc="-1" strike="noStrike">
                <a:solidFill>
                  <a:srgbClr val="404040"/>
                </a:solidFill>
                <a:latin typeface="Ubuntu"/>
              </a:rPr>
              <a:t>Vinho é um produto sempre bem recebido em qualquer grupo. Sua menor participação na </a:t>
            </a:r>
            <a:r>
              <a:rPr b="0" lang="pt-BR" sz="2000" spc="-1" strike="noStrike">
                <a:solidFill>
                  <a:srgbClr val="404040"/>
                </a:solidFill>
                <a:latin typeface="Ubuntu"/>
              </a:rPr>
              <a:t>fatia é para o grupo 1, com 28%.</a:t>
            </a:r>
            <a:endParaRPr b="0" lang="pt-BR" sz="2000" spc="-1" strike="noStrike">
              <a:latin typeface="Ubuntu"/>
            </a:endParaRPr>
          </a:p>
          <a:p>
            <a:pPr marL="306000" indent="-305280">
              <a:lnSpc>
                <a:spcPct val="110000"/>
              </a:lnSpc>
              <a:spcBef>
                <a:spcPts val="340"/>
              </a:spcBef>
              <a:spcAft>
                <a:spcPts val="601"/>
              </a:spcAft>
              <a:buClr>
                <a:srgbClr val="1cade4"/>
              </a:buClr>
              <a:buSzPct val="92000"/>
              <a:buFont typeface="Wingdings 2" charset="2"/>
              <a:buChar char=""/>
            </a:pPr>
            <a:r>
              <a:rPr b="0" lang="pt-BR" sz="2000" spc="-1" strike="noStrike">
                <a:solidFill>
                  <a:srgbClr val="404040"/>
                </a:solidFill>
                <a:latin typeface="Ubuntu"/>
              </a:rPr>
              <a:t>Peixes, frutas e doces são produtos pouco consumidos.</a:t>
            </a:r>
            <a:endParaRPr b="0" lang="pt-BR" sz="2000" spc="-1" strike="noStrike">
              <a:latin typeface="Ubuntu"/>
            </a:endParaRPr>
          </a:p>
          <a:p>
            <a:pPr marL="306000" indent="-305280">
              <a:lnSpc>
                <a:spcPct val="110000"/>
              </a:lnSpc>
              <a:spcBef>
                <a:spcPts val="340"/>
              </a:spcBef>
              <a:spcAft>
                <a:spcPts val="601"/>
              </a:spcAft>
              <a:buClr>
                <a:srgbClr val="1cade4"/>
              </a:buClr>
              <a:buSzPct val="92000"/>
              <a:buFont typeface="Wingdings 2" charset="2"/>
              <a:buChar char=""/>
            </a:pPr>
            <a:r>
              <a:rPr b="0" lang="pt-BR" sz="2000" spc="-1" strike="noStrike">
                <a:solidFill>
                  <a:srgbClr val="404040"/>
                </a:solidFill>
                <a:latin typeface="Ubuntu"/>
              </a:rPr>
              <a:t>O grupo 1 tende a consumir de forma menos concentrada um determinado tipo de </a:t>
            </a:r>
            <a:r>
              <a:rPr b="0" lang="pt-BR" sz="2000" spc="-1" strike="noStrike">
                <a:solidFill>
                  <a:srgbClr val="404040"/>
                </a:solidFill>
                <a:latin typeface="Ubuntu"/>
              </a:rPr>
              <a:t>produto, variando as suas compras.</a:t>
            </a:r>
            <a:endParaRPr b="0" lang="pt-BR" sz="2000" spc="-1" strike="noStrike">
              <a:latin typeface="Ubuntu"/>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3" name="CustomShape 1"/>
          <p:cNvSpPr/>
          <p:nvPr/>
        </p:nvSpPr>
        <p:spPr>
          <a:xfrm>
            <a:off x="581040" y="702000"/>
            <a:ext cx="11028960" cy="1188000"/>
          </a:xfrm>
          <a:prstGeom prst="rect">
            <a:avLst/>
          </a:prstGeom>
          <a:noFill/>
          <a:ln>
            <a:noFill/>
          </a:ln>
        </p:spPr>
        <p:style>
          <a:lnRef idx="0"/>
          <a:fillRef idx="0"/>
          <a:effectRef idx="0"/>
          <a:fontRef idx="minor"/>
        </p:style>
        <p:txBody>
          <a:bodyPr lIns="90000" rIns="90000" tIns="45000" bIns="45000" anchor="b">
            <a:noAutofit/>
          </a:bodyPr>
          <a:p>
            <a:pPr>
              <a:lnSpc>
                <a:spcPct val="100000"/>
              </a:lnSpc>
            </a:pPr>
            <a:r>
              <a:rPr b="0" lang="pt-BR" sz="2800" spc="-1" strike="noStrike" cap="all">
                <a:solidFill>
                  <a:srgbClr val="404040"/>
                </a:solidFill>
                <a:latin typeface="Franklin Gothic Demi"/>
              </a:rPr>
              <a:t>Title Lorem Ipsum Dolor Sit Amet</a:t>
            </a:r>
            <a:endParaRPr b="0" lang="pt-BR" sz="2800" spc="-1" strike="noStrike">
              <a:latin typeface="Arial"/>
            </a:endParaRPr>
          </a:p>
        </p:txBody>
      </p:sp>
      <p:graphicFrame>
        <p:nvGraphicFramePr>
          <p:cNvPr id="1" name="Diagram1"/>
          <p:cNvGraphicFramePr/>
          <p:nvPr>
            <p:extLst>
              <p:ext uri="{D42A27DB-BD31-4B8C-83A1-F6EECF244321}">
                <p14:modId xmlns:p14="http://schemas.microsoft.com/office/powerpoint/2010/main" val="3461705548"/>
              </p:ext>
            </p:extLst>
          </p:nvPr>
        </p:nvGraphicFramePr>
        <p:xfrm>
          <a:off x="581040" y="2341440"/>
          <a:ext cx="11029320" cy="363312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{398E16F0-9F3B-4793-AF3B-DEB92478994F}tf33552983_win32</Template>
  <TotalTime>30</TotalTime>
  <Application>LibreOffice/6.4.7.2$Linux_X86_64 LibreOffice_project/40$Build-2</Application>
  <Words>31</Words>
  <Paragraphs>10</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2022-01-24T20:20:24Z</dcterms:created>
  <dc:creator>Bruno De Lima Santos (JG)</dc:creator>
  <dc:description/>
  <dc:language>pt-BR</dc:language>
  <cp:lastModifiedBy/>
  <dcterms:modified xsi:type="dcterms:W3CDTF">2022-01-25T07:52:12Z</dcterms:modified>
  <cp:revision>8</cp:revision>
  <dc:subject/>
  <dc:title>Title Lorem Ipsum</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Widescreen</vt:lpwstr>
  </property>
  <property fmtid="{D5CDD505-2E9C-101B-9397-08002B2CF9AE}" pid="9" name="ScaleCrop">
    <vt:bool>0</vt:bool>
  </property>
  <property fmtid="{D5CDD505-2E9C-101B-9397-08002B2CF9AE}" pid="10" name="ShareDoc">
    <vt:bool>0</vt:bool>
  </property>
  <property fmtid="{D5CDD505-2E9C-101B-9397-08002B2CF9AE}" pid="11" name="Slides">
    <vt:i4>3</vt:i4>
  </property>
</Properties>
</file>