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4B4C6-72C7-C749-8F5D-81230FFC1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0CB4C-330A-714F-8979-9B2D43D84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18F15-62A6-F446-A90B-3A05BFC0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D3FF-BDFC-F047-9D28-95E8498244CA}" type="datetimeFigureOut">
              <a:rPr lang="en-CL" smtClean="0"/>
              <a:t>22-05-21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2C8E9-7B0D-ED42-AE6A-EC76F8571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CA6B9-51AF-8748-B782-F6203782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C079-A53D-9D4B-B04B-4FC9288C1C5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80525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24E49-7ACB-304F-9A2D-3C220C8A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1481E-3B42-CC4F-8302-B113DE955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5BDD1-3DB9-D247-9C6A-95625CFD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D3FF-BDFC-F047-9D28-95E8498244CA}" type="datetimeFigureOut">
              <a:rPr lang="en-CL" smtClean="0"/>
              <a:t>22-05-21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0EBF6-1A15-E248-BDCE-9216805AF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3B731-0BC1-9A4C-A878-BCA1F2DC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C079-A53D-9D4B-B04B-4FC9288C1C5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63224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2C43F8-095C-B348-921E-1209FEE1F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234C2-8FC8-FA41-A6FF-CFDBC0C18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6A5B-B2D7-454A-86B5-BFC314EA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D3FF-BDFC-F047-9D28-95E8498244CA}" type="datetimeFigureOut">
              <a:rPr lang="en-CL" smtClean="0"/>
              <a:t>22-05-21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DEAA5-2AB5-9746-9289-02EE4C23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8F3F8-5764-454E-B1D3-5F7BFC4D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C079-A53D-9D4B-B04B-4FC9288C1C5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77037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A963-A2CB-1744-AC25-36F4E4ED0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34B85-96F1-2240-9142-02C22A60A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C673D-1759-F345-B25A-0EDF39262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D3FF-BDFC-F047-9D28-95E8498244CA}" type="datetimeFigureOut">
              <a:rPr lang="en-CL" smtClean="0"/>
              <a:t>22-05-21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D6458-E783-6744-A301-1ED4FBA9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AAD01-F159-ED48-8CFE-54A62A10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C079-A53D-9D4B-B04B-4FC9288C1C5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5442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7A65-3D37-C344-9F24-883C630E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74318-0E7A-5943-8E72-AA901CAF1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989BC-9330-F14C-948C-58FCA335C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D3FF-BDFC-F047-9D28-95E8498244CA}" type="datetimeFigureOut">
              <a:rPr lang="en-CL" smtClean="0"/>
              <a:t>22-05-21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11E38-B268-A849-B8D2-7BB73797D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9C360-4B0E-4547-8839-C1027985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C079-A53D-9D4B-B04B-4FC9288C1C5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23661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2C72-48E9-DD47-AA3B-6D34FDC89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5047B-F001-DF4E-A1B9-DC980A3EA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50FF3-2484-394A-8DFB-F06C3BADC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2219E-E6B3-4946-A26E-6F38BBD3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D3FF-BDFC-F047-9D28-95E8498244CA}" type="datetimeFigureOut">
              <a:rPr lang="en-CL" smtClean="0"/>
              <a:t>22-05-21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80C13-D03D-CD45-B503-E55195047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5A5E5-E55E-B548-B3F2-953F65C4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C079-A53D-9D4B-B04B-4FC9288C1C5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04552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8566-7BDA-A24F-9330-62C75781A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CF75B-3210-2642-8957-C210DE709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52FFD-B1B1-384E-89CA-9D3FB0EC8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041650-7F66-1A45-9787-F0422391D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645F29-0CB8-2E4C-B077-26EF734F6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C383A7-8920-9643-83A1-3ED21ACDB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D3FF-BDFC-F047-9D28-95E8498244CA}" type="datetimeFigureOut">
              <a:rPr lang="en-CL" smtClean="0"/>
              <a:t>22-05-21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52112-BB70-7640-9DA3-294625AC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D66B13-1517-2A48-94A0-C7EB2DC1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C079-A53D-9D4B-B04B-4FC9288C1C5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38993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6504C-CFC0-1543-A738-00A76B4E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BB648F-D6FE-674C-998B-1D2A61D1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D3FF-BDFC-F047-9D28-95E8498244CA}" type="datetimeFigureOut">
              <a:rPr lang="en-CL" smtClean="0"/>
              <a:t>22-05-21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C9B72-4676-4B49-8482-4E6CE44B7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55EA5-7EFA-9244-BEDD-43489674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C079-A53D-9D4B-B04B-4FC9288C1C5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66713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3983B8-4975-EA49-ADEC-E7968596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D3FF-BDFC-F047-9D28-95E8498244CA}" type="datetimeFigureOut">
              <a:rPr lang="en-CL" smtClean="0"/>
              <a:t>22-05-21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BDE58-C98B-E64A-8764-D0871E35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54E9B-FA37-884E-B880-68293874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C079-A53D-9D4B-B04B-4FC9288C1C5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87182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20FDE-F5BE-874D-BBA7-A4D810EF9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4FAC3-3B43-1C4E-BA19-4BF119911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10E52-9137-F448-AF9F-40CFA9D39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E4BE5-F967-3043-87F8-51A2C09D5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D3FF-BDFC-F047-9D28-95E8498244CA}" type="datetimeFigureOut">
              <a:rPr lang="en-CL" smtClean="0"/>
              <a:t>22-05-21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5BB1C-1F54-054F-B32E-B98960F0B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47CEB-089A-1A4A-A956-FDE40CF8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C079-A53D-9D4B-B04B-4FC9288C1C5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79984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17A20-EB23-8842-9908-642F990C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4FE2B-34C7-7240-BBF7-4627729355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C2612-73CE-6749-A635-031171623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0C75C-E926-504E-812B-BEAC888BD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D3FF-BDFC-F047-9D28-95E8498244CA}" type="datetimeFigureOut">
              <a:rPr lang="en-CL" smtClean="0"/>
              <a:t>22-05-21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2657E-268F-A043-A8B3-3F2C6D197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B78D3-FA16-1F4F-BEF4-5D9F7BDA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C079-A53D-9D4B-B04B-4FC9288C1C5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21393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883B2-EF4D-424A-A758-619E151D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17E89-6BCE-284F-A1A1-E17A44D78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8AA9E-0A42-A24E-8A3E-3BEF2C41D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CD3FF-BDFC-F047-9D28-95E8498244CA}" type="datetimeFigureOut">
              <a:rPr lang="en-CL" smtClean="0"/>
              <a:t>22-05-21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80DF9-54BD-4D4A-90EA-97E7CB9E2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4A2EB-A950-324F-8DBF-05EB4A1E3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BC079-A53D-9D4B-B04B-4FC9288C1C5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991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27CE-ACF8-DA4D-8028-DCB00382D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L" dirty="0"/>
              <a:t>Lista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F566A-C42F-8145-8A5E-163284E481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L" sz="4400" dirty="0">
                <a:solidFill>
                  <a:schemeClr val="accent2"/>
                </a:solidFill>
              </a:rPr>
              <a:t>Usando Netron</a:t>
            </a:r>
          </a:p>
        </p:txBody>
      </p:sp>
    </p:spTree>
    <p:extLst>
      <p:ext uri="{BB962C8B-B14F-4D97-AF65-F5344CB8AC3E}">
        <p14:creationId xmlns:p14="http://schemas.microsoft.com/office/powerpoint/2010/main" val="71570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028726-79C1-D44F-A3DB-CBF4ECD67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19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3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74AD809-50FE-A341-A4C8-CDE31790DF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5B92C-148E-AE4B-B813-E37CF721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FA220-017B-D347-88AC-7237CE43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BD993-1DED-D749-92D8-72B4A2E53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116"/>
            <a:ext cx="12192000" cy="6187768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DCC5CFF-D867-9A47-B68F-AB04DDCBABAF}"/>
              </a:ext>
            </a:extLst>
          </p:cNvPr>
          <p:cNvSpPr/>
          <p:nvPr/>
        </p:nvSpPr>
        <p:spPr>
          <a:xfrm>
            <a:off x="2889338" y="5148198"/>
            <a:ext cx="3206662" cy="551145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54E596-0A80-8540-87A5-8DF3FA75654B}"/>
              </a:ext>
            </a:extLst>
          </p:cNvPr>
          <p:cNvSpPr txBox="1"/>
          <p:nvPr/>
        </p:nvSpPr>
        <p:spPr>
          <a:xfrm>
            <a:off x="6096000" y="523910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0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6C772EF-E110-2D45-B973-A014D88F757C}"/>
              </a:ext>
            </a:extLst>
          </p:cNvPr>
          <p:cNvSpPr/>
          <p:nvPr/>
        </p:nvSpPr>
        <p:spPr>
          <a:xfrm>
            <a:off x="260959" y="2933179"/>
            <a:ext cx="1880992" cy="369333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496EE-56A4-2549-808B-DF56F86A599B}"/>
              </a:ext>
            </a:extLst>
          </p:cNvPr>
          <p:cNvSpPr txBox="1"/>
          <p:nvPr/>
        </p:nvSpPr>
        <p:spPr>
          <a:xfrm>
            <a:off x="2108522" y="29736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0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50B82CD-8058-7140-A05A-229EE5AA2CF2}"/>
              </a:ext>
            </a:extLst>
          </p:cNvPr>
          <p:cNvSpPr/>
          <p:nvPr/>
        </p:nvSpPr>
        <p:spPr>
          <a:xfrm>
            <a:off x="2471777" y="3117845"/>
            <a:ext cx="1880992" cy="369333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E216C7-2312-384F-9994-70406F8669BD}"/>
              </a:ext>
            </a:extLst>
          </p:cNvPr>
          <p:cNvSpPr txBox="1"/>
          <p:nvPr/>
        </p:nvSpPr>
        <p:spPr>
          <a:xfrm>
            <a:off x="4319340" y="312993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000" b="1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44ABFF7-0605-6F4E-B412-90C268F0826A}"/>
              </a:ext>
            </a:extLst>
          </p:cNvPr>
          <p:cNvSpPr/>
          <p:nvPr/>
        </p:nvSpPr>
        <p:spPr>
          <a:xfrm>
            <a:off x="2889338" y="5749942"/>
            <a:ext cx="2266166" cy="369333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03950-6899-EA41-8AE4-B4D8EDD3DEDC}"/>
              </a:ext>
            </a:extLst>
          </p:cNvPr>
          <p:cNvSpPr txBox="1"/>
          <p:nvPr/>
        </p:nvSpPr>
        <p:spPr>
          <a:xfrm>
            <a:off x="5155504" y="57500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000" b="1" dirty="0">
                <a:solidFill>
                  <a:schemeClr val="accent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0068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80F6E7-B7AB-8A4D-ABF9-472D7714F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0479"/>
            <a:ext cx="12192000" cy="4577041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8124E41-E192-6F49-9D5F-A2057B721F46}"/>
              </a:ext>
            </a:extLst>
          </p:cNvPr>
          <p:cNvSpPr/>
          <p:nvPr/>
        </p:nvSpPr>
        <p:spPr>
          <a:xfrm>
            <a:off x="4935255" y="5310111"/>
            <a:ext cx="1340286" cy="369333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31E8E-8F83-4C48-8F38-6E8B5A878B06}"/>
              </a:ext>
            </a:extLst>
          </p:cNvPr>
          <p:cNvSpPr txBox="1"/>
          <p:nvPr/>
        </p:nvSpPr>
        <p:spPr>
          <a:xfrm>
            <a:off x="6242112" y="523495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42517F7-5B89-2541-B9AF-476EC98D0729}"/>
              </a:ext>
            </a:extLst>
          </p:cNvPr>
          <p:cNvSpPr/>
          <p:nvPr/>
        </p:nvSpPr>
        <p:spPr>
          <a:xfrm>
            <a:off x="1705627" y="1891057"/>
            <a:ext cx="1340286" cy="369333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CB1A5-F4AD-C448-9E1E-7303545B74A3}"/>
              </a:ext>
            </a:extLst>
          </p:cNvPr>
          <p:cNvSpPr txBox="1"/>
          <p:nvPr/>
        </p:nvSpPr>
        <p:spPr>
          <a:xfrm>
            <a:off x="3012484" y="18159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E14FC06-E5CB-054E-AD9E-56E2269048CB}"/>
              </a:ext>
            </a:extLst>
          </p:cNvPr>
          <p:cNvSpPr/>
          <p:nvPr/>
        </p:nvSpPr>
        <p:spPr>
          <a:xfrm>
            <a:off x="11235847" y="4222434"/>
            <a:ext cx="649424" cy="369333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89642-9A58-7649-9B57-B95EE8C91116}"/>
              </a:ext>
            </a:extLst>
          </p:cNvPr>
          <p:cNvSpPr txBox="1"/>
          <p:nvPr/>
        </p:nvSpPr>
        <p:spPr>
          <a:xfrm>
            <a:off x="11851842" y="418485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b="1" dirty="0">
                <a:solidFill>
                  <a:schemeClr val="accent2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6144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3B3835-8DBB-D34A-A20D-A56A9B1AC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25406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8B84A4-51A5-A44E-989B-653E7BD68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477" y="0"/>
            <a:ext cx="4173523" cy="68580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EE439B-0A08-2E46-8C64-F609C96BDB8A}"/>
              </a:ext>
            </a:extLst>
          </p:cNvPr>
          <p:cNvCxnSpPr>
            <a:cxnSpLocks/>
          </p:cNvCxnSpPr>
          <p:nvPr/>
        </p:nvCxnSpPr>
        <p:spPr>
          <a:xfrm>
            <a:off x="1615858" y="3955092"/>
            <a:ext cx="7164887" cy="1390389"/>
          </a:xfrm>
          <a:prstGeom prst="straightConnector1">
            <a:avLst/>
          </a:prstGeom>
          <a:ln w="38100">
            <a:solidFill>
              <a:srgbClr val="FF0000">
                <a:alpha val="37647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3F676B-B290-8D4E-B864-353A0FC8F6AE}"/>
              </a:ext>
            </a:extLst>
          </p:cNvPr>
          <p:cNvCxnSpPr>
            <a:cxnSpLocks/>
          </p:cNvCxnSpPr>
          <p:nvPr/>
        </p:nvCxnSpPr>
        <p:spPr>
          <a:xfrm>
            <a:off x="1615858" y="2917520"/>
            <a:ext cx="1240076" cy="264091"/>
          </a:xfrm>
          <a:prstGeom prst="straightConnector1">
            <a:avLst/>
          </a:prstGeom>
          <a:ln w="38100">
            <a:solidFill>
              <a:srgbClr val="FF0000">
                <a:alpha val="37647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901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2776</TotalTime>
  <Words>11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Lista 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Marcelo Rovai</dc:creator>
  <cp:lastModifiedBy>Marcelo Rovai</cp:lastModifiedBy>
  <cp:revision>11</cp:revision>
  <dcterms:created xsi:type="dcterms:W3CDTF">2021-05-22T17:12:42Z</dcterms:created>
  <dcterms:modified xsi:type="dcterms:W3CDTF">2021-05-24T15:28:54Z</dcterms:modified>
</cp:coreProperties>
</file>