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1014"/>
    <a:srgbClr val="3167A0"/>
    <a:srgbClr val="B2171F"/>
    <a:srgbClr val="A3161D"/>
    <a:srgbClr val="B91C1F"/>
    <a:srgbClr val="81161B"/>
    <a:srgbClr val="6212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20" d="100"/>
          <a:sy n="20" d="100"/>
        </p:scale>
        <p:origin x="3528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A4677-BDA9-514B-9277-25548491761B}" type="datetimeFigureOut">
              <a:rPr lang="en-PT" smtClean="0"/>
              <a:t>27/05/2023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FC22-A13D-5C44-BA43-60E0CF824D84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6035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A4677-BDA9-514B-9277-25548491761B}" type="datetimeFigureOut">
              <a:rPr lang="en-PT" smtClean="0"/>
              <a:t>27/05/2023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FC22-A13D-5C44-BA43-60E0CF824D84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49833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A4677-BDA9-514B-9277-25548491761B}" type="datetimeFigureOut">
              <a:rPr lang="en-PT" smtClean="0"/>
              <a:t>27/05/2023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FC22-A13D-5C44-BA43-60E0CF824D84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565805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A4677-BDA9-514B-9277-25548491761B}" type="datetimeFigureOut">
              <a:rPr lang="en-PT" smtClean="0"/>
              <a:t>27/05/2023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FC22-A13D-5C44-BA43-60E0CF824D84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787751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A4677-BDA9-514B-9277-25548491761B}" type="datetimeFigureOut">
              <a:rPr lang="en-PT" smtClean="0"/>
              <a:t>27/05/2023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FC22-A13D-5C44-BA43-60E0CF824D84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80770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A4677-BDA9-514B-9277-25548491761B}" type="datetimeFigureOut">
              <a:rPr lang="en-PT" smtClean="0"/>
              <a:t>27/05/2023</a:t>
            </a:fld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FC22-A13D-5C44-BA43-60E0CF824D84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774897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A4677-BDA9-514B-9277-25548491761B}" type="datetimeFigureOut">
              <a:rPr lang="en-PT" smtClean="0"/>
              <a:t>27/05/2023</a:t>
            </a:fld>
            <a:endParaRPr lang="en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FC22-A13D-5C44-BA43-60E0CF824D84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69071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A4677-BDA9-514B-9277-25548491761B}" type="datetimeFigureOut">
              <a:rPr lang="en-PT" smtClean="0"/>
              <a:t>27/05/2023</a:t>
            </a:fld>
            <a:endParaRPr lang="en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FC22-A13D-5C44-BA43-60E0CF824D84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903970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A4677-BDA9-514B-9277-25548491761B}" type="datetimeFigureOut">
              <a:rPr lang="en-PT" smtClean="0"/>
              <a:t>27/05/2023</a:t>
            </a:fld>
            <a:endParaRPr lang="en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FC22-A13D-5C44-BA43-60E0CF824D84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620982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A4677-BDA9-514B-9277-25548491761B}" type="datetimeFigureOut">
              <a:rPr lang="en-PT" smtClean="0"/>
              <a:t>27/05/2023</a:t>
            </a:fld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FC22-A13D-5C44-BA43-60E0CF824D84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013308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A4677-BDA9-514B-9277-25548491761B}" type="datetimeFigureOut">
              <a:rPr lang="en-PT" smtClean="0"/>
              <a:t>27/05/2023</a:t>
            </a:fld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FC22-A13D-5C44-BA43-60E0CF824D84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53489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A4677-BDA9-514B-9277-25548491761B}" type="datetimeFigureOut">
              <a:rPr lang="en-PT" smtClean="0"/>
              <a:t>27/05/2023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1FC22-A13D-5C44-BA43-60E0CF824D84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85497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E6F05DB-7857-D9FE-D67A-F0F60A31C17A}"/>
              </a:ext>
            </a:extLst>
          </p:cNvPr>
          <p:cNvGrpSpPr/>
          <p:nvPr/>
        </p:nvGrpSpPr>
        <p:grpSpPr>
          <a:xfrm>
            <a:off x="0" y="0"/>
            <a:ext cx="30300022" cy="1930906"/>
            <a:chOff x="0" y="0"/>
            <a:chExt cx="30300022" cy="193090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40343A9-ED7D-E8BD-7566-A5A8A6271862}"/>
                </a:ext>
              </a:extLst>
            </p:cNvPr>
            <p:cNvSpPr/>
            <p:nvPr/>
          </p:nvSpPr>
          <p:spPr>
            <a:xfrm>
              <a:off x="0" y="0"/>
              <a:ext cx="30275213" cy="1930399"/>
            </a:xfrm>
            <a:prstGeom prst="rect">
              <a:avLst/>
            </a:prstGeom>
            <a:solidFill>
              <a:srgbClr val="B2171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2F70303-47B4-1F0C-1ADF-31451A292F30}"/>
                </a:ext>
              </a:extLst>
            </p:cNvPr>
            <p:cNvSpPr/>
            <p:nvPr/>
          </p:nvSpPr>
          <p:spPr>
            <a:xfrm>
              <a:off x="24626523" y="507"/>
              <a:ext cx="5673499" cy="1930399"/>
            </a:xfrm>
            <a:prstGeom prst="rect">
              <a:avLst/>
            </a:prstGeom>
            <a:solidFill>
              <a:srgbClr val="3167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4B4A674-4126-4E95-A3D6-E16BD9721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81521" y="0"/>
              <a:ext cx="6959600" cy="1930400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8D0AED9-9EBD-D701-C870-BF0793A9FC3F}"/>
              </a:ext>
            </a:extLst>
          </p:cNvPr>
          <p:cNvGrpSpPr/>
          <p:nvPr/>
        </p:nvGrpSpPr>
        <p:grpSpPr>
          <a:xfrm>
            <a:off x="24809" y="40314057"/>
            <a:ext cx="30275213" cy="2489706"/>
            <a:chOff x="24809" y="40314057"/>
            <a:chExt cx="30275213" cy="248970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CEA2F1A-DC5A-5B9C-4063-D3976073BDDD}"/>
                </a:ext>
              </a:extLst>
            </p:cNvPr>
            <p:cNvSpPr/>
            <p:nvPr/>
          </p:nvSpPr>
          <p:spPr>
            <a:xfrm>
              <a:off x="24809" y="40314057"/>
              <a:ext cx="30275213" cy="2489200"/>
            </a:xfrm>
            <a:prstGeom prst="rect">
              <a:avLst/>
            </a:prstGeom>
            <a:solidFill>
              <a:srgbClr val="78101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07AC65B-A921-9B3D-2421-E99190C1FB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29221" y="40314562"/>
              <a:ext cx="6311900" cy="248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3F1A786-82B9-B26D-219D-B39AFC7B414F}"/>
              </a:ext>
            </a:extLst>
          </p:cNvPr>
          <p:cNvSpPr txBox="1"/>
          <p:nvPr/>
        </p:nvSpPr>
        <p:spPr>
          <a:xfrm>
            <a:off x="6357984" y="4441372"/>
            <a:ext cx="192271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4000" dirty="0"/>
              <a:t>My Product &amp; My Start up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A5669E-0098-8AA8-85D8-BB18C4324519}"/>
              </a:ext>
            </a:extLst>
          </p:cNvPr>
          <p:cNvSpPr txBox="1"/>
          <p:nvPr/>
        </p:nvSpPr>
        <p:spPr>
          <a:xfrm>
            <a:off x="4305445" y="13726415"/>
            <a:ext cx="51355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9600" dirty="0"/>
              <a:t>PROBLEM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03937F-0E78-4152-78D5-C8DE75358850}"/>
              </a:ext>
            </a:extLst>
          </p:cNvPr>
          <p:cNvSpPr txBox="1"/>
          <p:nvPr/>
        </p:nvSpPr>
        <p:spPr>
          <a:xfrm>
            <a:off x="4572000" y="20825793"/>
            <a:ext cx="53695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9600" dirty="0"/>
              <a:t>SOLUTION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36C49A-5DCE-D0B0-215D-FBB41F26AF20}"/>
              </a:ext>
            </a:extLst>
          </p:cNvPr>
          <p:cNvSpPr txBox="1"/>
          <p:nvPr/>
        </p:nvSpPr>
        <p:spPr>
          <a:xfrm>
            <a:off x="4572000" y="27178314"/>
            <a:ext cx="147342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9600" dirty="0"/>
              <a:t>MARKET &amp; BUSINESS MODEL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BB9272-AF76-0207-844F-4C75AD147378}"/>
              </a:ext>
            </a:extLst>
          </p:cNvPr>
          <p:cNvSpPr txBox="1"/>
          <p:nvPr/>
        </p:nvSpPr>
        <p:spPr>
          <a:xfrm>
            <a:off x="9440953" y="9198607"/>
            <a:ext cx="1518557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9600" b="0" i="0" u="none" strike="noStrike" dirty="0">
                <a:solidFill>
                  <a:srgbClr val="373A3C"/>
                </a:solidFill>
                <a:effectLst/>
              </a:rPr>
              <a:t>Product twitter-style pitch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F02B94-53DF-176C-DA0D-D9AD70385B2C}"/>
              </a:ext>
            </a:extLst>
          </p:cNvPr>
          <p:cNvSpPr txBox="1"/>
          <p:nvPr/>
        </p:nvSpPr>
        <p:spPr>
          <a:xfrm>
            <a:off x="8947261" y="33304600"/>
            <a:ext cx="1348196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9600" dirty="0"/>
              <a:t>PICTURES </a:t>
            </a:r>
          </a:p>
          <a:p>
            <a:pPr algn="ctr"/>
            <a:r>
              <a:rPr lang="en-PT" sz="9600" dirty="0"/>
              <a:t>(high definition or Full HD)</a:t>
            </a:r>
          </a:p>
        </p:txBody>
      </p:sp>
    </p:spTree>
    <p:extLst>
      <p:ext uri="{BB962C8B-B14F-4D97-AF65-F5344CB8AC3E}">
        <p14:creationId xmlns:p14="http://schemas.microsoft.com/office/powerpoint/2010/main" val="3783036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22</TotalTime>
  <Words>23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 Manuel Gonçalves</dc:creator>
  <cp:lastModifiedBy>Gil Manuel Gonçalves</cp:lastModifiedBy>
  <cp:revision>3</cp:revision>
  <dcterms:created xsi:type="dcterms:W3CDTF">2023-05-26T17:43:44Z</dcterms:created>
  <dcterms:modified xsi:type="dcterms:W3CDTF">2023-05-27T09:29:11Z</dcterms:modified>
</cp:coreProperties>
</file>