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13ff83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13ff83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13ff83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13ff83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13ff83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13ff83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13ff833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13ff833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213ff83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213ff83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13ff833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13ff833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13ff8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13ff8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13ff83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13ff83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13ff83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13ff83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13ff833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13ff833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13ff83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13ff83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13ff83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13ff83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13ff83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13ff83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13ff83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13ff83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MLlib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>
                <a:latin typeface="Verdana"/>
                <a:ea typeface="Verdana"/>
                <a:cs typeface="Verdana"/>
                <a:sym typeface="Verdana"/>
              </a:rPr>
              <a:t>Create a Sparse Vector</a:t>
            </a:r>
            <a:endParaRPr b="1" sz="2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sparseDataVector.numNonzeros() </a:t>
            </a:r>
            <a:r>
              <a:rPr lang="en"/>
              <a:t>#get count of non-zero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calculation to get the squared distance.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sparseDataList1 = [3.0,1.4,2.5,1.2]</a:t>
            </a:r>
            <a:br>
              <a:rPr lang="en"/>
            </a:br>
            <a:r>
              <a:rPr lang="en"/>
              <a:t>&gt;&gt;&gt; sparseDataVector1 = SparseVector(8,[0,3,4,6],sparseDataList1)</a:t>
            </a:r>
            <a:br>
              <a:rPr lang="en"/>
            </a:br>
            <a:r>
              <a:rPr lang="en"/>
              <a:t>&gt;&gt;&gt; squaredDistance = sparseDataVector.squared_distance(sparseDataVector1)</a:t>
            </a:r>
            <a:br>
              <a:rPr lang="en"/>
            </a:br>
            <a:r>
              <a:rPr lang="en"/>
              <a:t>&gt;&gt;&gt; squaredDistance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413" y="0"/>
            <a:ext cx="49815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Matrices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on a single machine, and, obviously, it is local to that machine.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indices of a local matrix are of the integer type.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 values of a local matrix are of the double type.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local matrix comes in two flavors: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dense matrix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elements are stored in a single array, in column major order.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by using the static dense() method defined in the Matrices class.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/>
              <a:t>sparse matrix.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a sparse matrix, nonzero values are stored in a compressed sparse column format.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a sparse local matrix by using the static sparse() method defined in the Matrices class.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Matrices - dense 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</a:t>
            </a:r>
            <a:r>
              <a:rPr lang="en"/>
              <a:t>from pyspark.mllib.linalg import Matrix, Matrices</a:t>
            </a:r>
            <a:br>
              <a:rPr lang="en"/>
            </a:br>
            <a:r>
              <a:rPr lang="en"/>
              <a:t>&gt;&gt;&gt; denseDataList = [1.0,3.4,4.5,3.2]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ourDenseMatrix = Matrices.dense(numRows = 2, numCols = 2, values= denseDataList)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ourDenseMatrix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555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DenseMatrix(2, 2, [1.0, 3.4, 4.5, 3.2], False)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False— the matrix is not transposed.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&gt;&gt;&gt; ourDenseMatrix.toArray() #shows dense matrix as an array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Matrices - </a:t>
            </a:r>
            <a:r>
              <a:rPr lang="en"/>
              <a:t>Sparse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&gt;&gt;&gt; sparseDataList = [1.0,3.2] # </a:t>
            </a:r>
            <a:r>
              <a:rPr lang="en"/>
              <a:t>create a sparse matrix with only two nonzero elements</a:t>
            </a:r>
            <a:br>
              <a:rPr lang="en"/>
            </a:br>
            <a:r>
              <a:rPr lang="en"/>
              <a:t>&gt;&gt;&gt; ourSparseMatrix = Matrices.sparse(numRows = 2,  numCols = 2, colPtrs = [0,1,2],  rowIndices = [0,1], values = sparseDataList)  # </a:t>
            </a:r>
            <a:r>
              <a:rPr lang="en"/>
              <a:t> creates 2 × 2 matrix.  PySpark saves Spark local matrices in a compressed sparse column format. Therefore, we have to provide column pointers as an argument. We want to create a diagonal matrix using the numbers 1.0 and 3.2:</a:t>
            </a:r>
            <a:br>
              <a:rPr lang="en"/>
            </a:br>
            <a:br>
              <a:rPr lang="en"/>
            </a:br>
            <a:r>
              <a:rPr lang="en"/>
              <a:t>&gt;&gt;&gt; ourSparseMatrix.toArray()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 Matrix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distributed matrix. The row indices of RowMatrix are meaningless. It is a row-oriented distributed matrix.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from pyspark.mllib.linalg.distributed import RowMatrix as rm</a:t>
            </a:r>
            <a:endParaRPr sz="1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dataList  = [[ 94.88,  82.04,  52.57],  [ 35.85,  26.9 ,   3.63],  [ 41.76,  69.67,  50.62],</a:t>
            </a:r>
            <a:endParaRPr sz="1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[ 90.45,  54.66,  64.07]]</a:t>
            </a:r>
            <a:endParaRPr sz="1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dataListRDD = sc.parallelize(dataList,4) #To create a RowMatrix, we need an RDD of vectors. </a:t>
            </a:r>
            <a:endParaRPr sz="12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ourRowMatrix = rm(rows = dataListRDD, numRows = 4 , numCols = 3) #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creates a RowMatrix with the RDD of the list.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&gt;&gt;&gt; ourRowMatrix.numRows()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&gt;&gt;&gt; ourRowMatrix.numCols()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Labeled Point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basic data structure for linear regression and classification algorithms.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consists of a sparse or dense vector associated with a label.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Labels are of the double data type; therefore, a labeled point can be used in both regression and classification.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LabeledPoint class stays inside the pyspark.mllib.regression submodule. Let’s create LabeledPoint data.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Machine learning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any recent developments and is getting popular.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has use is many domains to find hidden information in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science, mathematics, and management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data becomes more useful with machine-learning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Vs Unsupervised learning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PySpark MLlib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en"/>
              <a:t>a machine-learning library.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wrapper over PySpark Core to do data analysis using machine-learning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</a:t>
            </a:r>
            <a:r>
              <a:rPr lang="en"/>
              <a:t>lassification -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Categorizing data into groups, supervised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Spam vs not spam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Inputs into groups, Unsupervised, groups are not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Perdiction, Supervised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machine-learning algorithms in PySpark MLlib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Steps in Machine Learning 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52125" y="121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Preprocessing - collect, reformat, and transform data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Extract, transform and load data to staging area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Review data for missing data and invalid values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Normalize and scale numeric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Standardize categorical variables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Model Building -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Select algorithms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Executing algorithms to fit data to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Tuning hyperparameters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Validation - Validating models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Applying models to additional test sets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Measuring quality of models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Accuracy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Precision (positive predictive value)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Sensitivity (recall)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PySpark is good for iterative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iterative algorithms, many machine-learning algorithms have been implemented in PySpark MLlib.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Apart from PySpark efficiency and scalability, PySpark MLlib APIs are very user-friendly.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libraries 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 solutions for various problems,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come with their own data structures.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provided to solve a specific set of problems with efficient options.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PySpark MLlib comes with many data structures,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dense vectors, sparse vectors, and a local and distributed matrix.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Linear regression is one of the most popular machine-learning algorithms.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create a linear mathematical model between one or more independent variables and one dependent variable.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will first move through the various data structures defined in PySpark MLlib. Then we will explore linear regression with MLlib.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will also implement linear regression by using the ridge and lasso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latin typeface="Verdana"/>
                <a:ea typeface="Verdana"/>
                <a:cs typeface="Verdana"/>
                <a:sym typeface="Verdana"/>
              </a:rPr>
              <a:t>Dense Vector</a:t>
            </a:r>
            <a:endParaRPr b="1" sz="2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DenseVector is a local vector. In PySpark, we can create a dense vector by using the DenseVector constructor.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Creating a dense vector requires us to import the DenseVector class, which has been defined inside the pyspark.mllib.linalg submodule: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from pyspark.mllib.linalg import DenseVector</a:t>
            </a:r>
            <a:br>
              <a:rPr lang="e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denseDataList = [1.0,3.4,4.5,3.2] #</a:t>
            </a:r>
            <a:r>
              <a:rPr lang="e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list of four floating-point data elements. </a:t>
            </a:r>
            <a:endParaRPr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denseDataVector = DenseVector(denseDataList) # </a:t>
            </a:r>
            <a:r>
              <a:rPr lang="e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dense vector</a:t>
            </a:r>
            <a:endParaRPr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print(denseDataVector)</a:t>
            </a:r>
            <a:endParaRPr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&gt;&gt;&gt; denseDataVector[1] #get second element; zero-indexed</a:t>
            </a:r>
            <a:endParaRPr sz="13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50">
                <a:latin typeface="Verdana"/>
                <a:ea typeface="Verdana"/>
                <a:cs typeface="Verdana"/>
                <a:sym typeface="Verdana"/>
              </a:rPr>
              <a:t>Create a Sparse Vector</a:t>
            </a:r>
            <a:endParaRPr b="1" sz="215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dataset with mostly zeros as data element? Then use sparse vector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from pyspark.mllib.linalg import SparseVector </a:t>
            </a:r>
            <a:br>
              <a:rPr lang="en"/>
            </a:br>
            <a:r>
              <a:rPr lang="en"/>
              <a:t>&gt;&gt;&gt; sparseDataList = [1.0,3.2] </a:t>
            </a:r>
            <a:br>
              <a:rPr lang="en"/>
            </a:br>
            <a:r>
              <a:rPr lang="en"/>
              <a:t>&gt;&gt;&gt; sparseDataVector = SparseVector(8,[0,6],sparseDataList) # </a:t>
            </a:r>
            <a:r>
              <a:rPr lang="en"/>
              <a:t>create a SparseVector with 8 element with 1.0 and 3.2 at index 0 and 6 respectively.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sparseDataVector #print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sparseDataVector[1] #get the second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 sparseDataVector[6] #get the seventh element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413" y="0"/>
            <a:ext cx="49815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