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4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05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33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924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77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4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9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46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8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5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3452-E295-4654-BAD6-4E8CA6FA0A53}" type="datetimeFigureOut">
              <a:rPr lang="pt-BR" smtClean="0"/>
              <a:t>22/03/2016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84B4E7-1E45-4A54-9702-22E3B81A01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11" y="1793383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 smtClean="0"/>
              <a:t>Caso de uso </a:t>
            </a:r>
            <a:br>
              <a:rPr lang="pt-BR" dirty="0" smtClean="0"/>
            </a:br>
            <a:r>
              <a:rPr lang="pt-BR" dirty="0" smtClean="0"/>
              <a:t>Caixa Eletrônico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70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67975"/>
              </p:ext>
            </p:extLst>
          </p:nvPr>
        </p:nvGraphicFramePr>
        <p:xfrm>
          <a:off x="0" y="-1"/>
          <a:ext cx="12191999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2423224"/>
                <a:gridCol w="9768775"/>
              </a:tblGrid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Caso de uso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Realizar transação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Atores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Cliente, Instituição </a:t>
                      </a:r>
                      <a:r>
                        <a:rPr lang="pt-BR" sz="18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Financeira</a:t>
                      </a:r>
                      <a:endParaRPr lang="pt-BR" sz="18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Cliente insere o cartão no leitor para iniciar a </a:t>
                      </a:r>
                      <a:r>
                        <a:rPr lang="pt-BR" sz="18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transação</a:t>
                      </a:r>
                      <a:endParaRPr lang="pt-BR" sz="18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Pré-condição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Possuir o cartão e conta na agência </a:t>
                      </a:r>
                      <a:r>
                        <a:rPr lang="pt-BR" sz="18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bancária</a:t>
                      </a:r>
                      <a:endParaRPr lang="pt-BR" sz="18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Pós-condição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Cliente realizará a transação ou receberá notificação de </a:t>
                      </a:r>
                      <a:r>
                        <a:rPr lang="pt-BR" sz="18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bloqueio</a:t>
                      </a:r>
                      <a:endParaRPr lang="pt-BR" sz="18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Fluxo de eventos: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3871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-Cliente: Insere cartão no </a:t>
                      </a:r>
                      <a:r>
                        <a:rPr lang="pt-BR" sz="16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leitor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-Cliente: Insere </a:t>
                      </a:r>
                      <a:r>
                        <a:rPr lang="pt-BR" sz="16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senha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-Instituição Financeira: Automaticamente verificará se a senha é válida, ou se o cartão é </a:t>
                      </a:r>
                      <a:r>
                        <a:rPr lang="pt-BR" sz="1600" kern="15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válido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24329"/>
              </p:ext>
            </p:extLst>
          </p:nvPr>
        </p:nvGraphicFramePr>
        <p:xfrm>
          <a:off x="0" y="-1"/>
          <a:ext cx="12191999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2423224"/>
                <a:gridCol w="9768775"/>
              </a:tblGrid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Caso de uso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Gerenciar Acesso</a:t>
                      </a:r>
                      <a:endParaRPr lang="pt-BR" sz="1600" b="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Atores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Cliente, Instituição Financeira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 faz três tentavas de digitar senha, se o cartão foi perdido ou roubado o mesmo e confiscado 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Pré-condição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Possuir o cartão, conta na agência bancária e senha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Pós-condição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 realizará a transação ou receberá notificação de bloqueio</a:t>
                      </a:r>
                      <a:endParaRPr lang="pt-BR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Fluxo de eventos: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3871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Verifica se a senha está correta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Verifica se o cartão está com alerta de perda ou furto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Caso a senha esteja correta e não haja nenhum alerta de perda ou furto libera o acesso para o cliente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Caso a senha esteja incorreta ou haja perda ou furto, bloqueia o cartão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50001"/>
              </p:ext>
            </p:extLst>
          </p:nvPr>
        </p:nvGraphicFramePr>
        <p:xfrm>
          <a:off x="0" y="-1"/>
          <a:ext cx="12191999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2423224"/>
                <a:gridCol w="9768775"/>
              </a:tblGrid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Caso de uso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Gerenciar Bloqueio</a:t>
                      </a:r>
                      <a:endParaRPr lang="pt-BR" sz="1600" b="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Atores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Instituição Financeira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Caso senha esteja incorreta e foram realizadas três tentativas o cartão será bloqueado e confiscado, o mesmo acontece caso o cartão tenha sido furtado ou perdido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Pré-condição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Senha incorreta por mais de 3 tentativas ou cartão furtado ou perdido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Pós-condição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Bloqueio e confiscação do cartão</a:t>
                      </a:r>
                      <a:endParaRPr lang="pt-BR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Fluxo de eventos: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3871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Bloqueia o cartão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-Instituição Financeira: Confisca o cartão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43854"/>
              </p:ext>
            </p:extLst>
          </p:nvPr>
        </p:nvGraphicFramePr>
        <p:xfrm>
          <a:off x="0" y="-3"/>
          <a:ext cx="12191999" cy="6858002"/>
        </p:xfrm>
        <a:graphic>
          <a:graphicData uri="http://schemas.openxmlformats.org/drawingml/2006/table">
            <a:tbl>
              <a:tblPr firstRow="1" firstCol="1" bandRow="1"/>
              <a:tblGrid>
                <a:gridCol w="2423224"/>
                <a:gridCol w="9768775"/>
              </a:tblGrid>
              <a:tr h="596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Caso de uso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Gerenciar operações</a:t>
                      </a:r>
                      <a:endParaRPr lang="pt-BR" sz="1600" b="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Atores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Cliente, Instituição Financeira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 poderá sacar, consultar saldo ou transferir dinheiro para outra conta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Pré-condição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 possuir senha correta e cartão válido</a:t>
                      </a:r>
                      <a:endParaRPr lang="pt-BR" sz="16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Pós-condição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 sacar, consultar saldo ou transferir dinheiro</a:t>
                      </a:r>
                      <a:endParaRPr lang="pt-BR" sz="1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5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Fluxo de eventos: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5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81740">
                <a:tc gridSpan="2"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-Cliente: Pode checar saldo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-Cliente: Pode efetuar um saque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-Cliente: Pode transferir dinheiro para outra conta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Validar operação solicitada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Imprimir extrato para o cliente, caso “Consultar saldo” seja a operação desejada.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Entregar dinheiro para o cliente, caso “Sacar dinheiro” seja a operação solicitada, e haja saldo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Imprimir comprovante de saque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Realizar o envio do d Instituição Financeira dinheiro da conta do cliente para outra conta caso “Transferir dinheiro” seja a operação desejada</a:t>
                      </a:r>
                    </a:p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Instituição Financeira: Imprimir comprovante de transferência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15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305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SimSun</vt:lpstr>
      <vt:lpstr>Arial</vt:lpstr>
      <vt:lpstr>Century Gothic</vt:lpstr>
      <vt:lpstr>Wingdings 3</vt:lpstr>
      <vt:lpstr>Cacho</vt:lpstr>
      <vt:lpstr>Caso de uso  Caixa Eletrônico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Caso de uso Caixa Eletrônico</dc:title>
  <dc:creator>Usuario</dc:creator>
  <cp:lastModifiedBy>Jamerson</cp:lastModifiedBy>
  <cp:revision>18</cp:revision>
  <dcterms:created xsi:type="dcterms:W3CDTF">2016-03-22T12:39:39Z</dcterms:created>
  <dcterms:modified xsi:type="dcterms:W3CDTF">2016-03-22T22:35:30Z</dcterms:modified>
</cp:coreProperties>
</file>