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54873" y="468630"/>
            <a:ext cx="8915399" cy="2262781"/>
          </a:xfrm>
        </p:spPr>
        <p:txBody>
          <a:bodyPr/>
          <a:lstStyle/>
          <a:p>
            <a:r>
              <a:rPr lang="pt-BR" dirty="0" smtClean="0"/>
              <a:t>SISTEMA OPERACIONAL PARA CAIXA ELETRÔNICO </a:t>
            </a:r>
            <a:endParaRPr lang="pt-BR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2154873" y="4125869"/>
            <a:ext cx="8915399" cy="1126283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Alunos: Luan Fonseca Barros</a:t>
            </a:r>
          </a:p>
          <a:p>
            <a:r>
              <a:rPr lang="pt-BR" dirty="0"/>
              <a:t> </a:t>
            </a:r>
            <a:r>
              <a:rPr lang="pt-BR" dirty="0" smtClean="0"/>
              <a:t>           Jamerson Chiminacio Pereira</a:t>
            </a:r>
          </a:p>
          <a:p>
            <a:r>
              <a:rPr lang="pt-BR" dirty="0"/>
              <a:t> </a:t>
            </a:r>
            <a:r>
              <a:rPr lang="pt-BR" dirty="0" smtClean="0"/>
              <a:t>            Bruno de Souza </a:t>
            </a:r>
            <a:r>
              <a:rPr lang="pt-BR" dirty="0" err="1" smtClean="0"/>
              <a:t>Picinini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067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64406" y="682579"/>
            <a:ext cx="9740206" cy="5975797"/>
          </a:xfrm>
        </p:spPr>
        <p:txBody>
          <a:bodyPr>
            <a:normAutofit/>
          </a:bodyPr>
          <a:lstStyle/>
          <a:p>
            <a:pPr algn="just"/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Entendemos </a:t>
            </a: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por caixa eletrônico como uma máquina capaz de realizar várias operações bancarias, que veio para facilitar e diminuir nosso tempo de espera por atendimento nas agências bancárias, este equipamento está em constante evolução seja ela no hardware e principalmente no software que gerencia todos os recursos garantindo segurança e performance nas 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operações. </a:t>
            </a:r>
            <a:endParaRPr lang="pt-B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0357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331986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63</TotalTime>
  <Words>76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Cacho</vt:lpstr>
      <vt:lpstr>SISTEMA OPERACIONAL PARA CAIXA ELETRÔNICO 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Negociação e Validação de Requisitos</dc:title>
  <dc:creator>Jamerson</dc:creator>
  <cp:lastModifiedBy>Jamerson</cp:lastModifiedBy>
  <cp:revision>10</cp:revision>
  <dcterms:created xsi:type="dcterms:W3CDTF">2016-03-02T00:34:44Z</dcterms:created>
  <dcterms:modified xsi:type="dcterms:W3CDTF">2016-05-31T21:56:55Z</dcterms:modified>
</cp:coreProperties>
</file>