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308f81820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308f81820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308f81820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308f81820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308f81820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308f81820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308f81820_2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308f81820_2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308f81820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308f81820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308f81820_2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308f81820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308f81820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308f81820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308f81820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308f81820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308f818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308f818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308f81820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4308f81820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3013b1b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3013b1b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308f81820_2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308f8182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308f81820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308f81820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308f81820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308f8182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308f8182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308f8182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308f8182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308f8182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308f81820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308f81820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308f81820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308f81820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308f8182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308f8182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308f81820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308f81820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308f81820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308f81820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yZPFH3X9bnECWEKEJgh1cqvW6Vp587AA/view" TargetMode="External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Fire Spread</a:t>
            </a:r>
            <a:br>
              <a:rPr lang="es-419"/>
            </a:b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Cassinerio Marcos, Spoletini Bruno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Optimizaciones</a:t>
            </a:r>
            <a:r>
              <a:rPr lang="es-419"/>
              <a:t> extras en base a los mejores resultados obtenidos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 title="comp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Performance basada en velocidad de dispositivos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223943"/>
                </a:solidFill>
              </a:rPr>
              <a:t>Sistemas </a:t>
            </a:r>
            <a:r>
              <a:rPr lang="es-419">
                <a:solidFill>
                  <a:srgbClr val="223943"/>
                </a:solidFill>
              </a:rPr>
              <a:t>Utilizados</a:t>
            </a:r>
            <a:endParaRPr>
              <a:solidFill>
                <a:srgbClr val="223943"/>
              </a:solidFill>
            </a:endParaRPr>
          </a:p>
        </p:txBody>
      </p:sp>
      <p:pic>
        <p:nvPicPr>
          <p:cNvPr id="191" name="Google Shape;1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63" y="1565225"/>
            <a:ext cx="8577476" cy="25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275" y="1591800"/>
            <a:ext cx="8577475" cy="2528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 title="2000_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 title="1999_27j_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8" title="2015_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Reducción de tamaño de variables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616500" y="1302150"/>
            <a:ext cx="79110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2000_8: 4400 KB -&gt; 4100 KB (7%)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1999_27j_S: 95.7 MB -&gt; 49.8 MB (48%)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2015_50: 605 MB -&gt; 306 MB (49%)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1" title="2000_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 title="1999_27j_S_burned_probabiliti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188" y="208625"/>
            <a:ext cx="6301626" cy="47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 title="1999_27j_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3" title="2015_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0" y="152400"/>
            <a:ext cx="80645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250" y="1416550"/>
            <a:ext cx="49339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 title="1999_27j_S_fire_animation(1) (online-video-cutter.com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250" y="225188"/>
            <a:ext cx="6257501" cy="469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 title="landscap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25" y="1316000"/>
            <a:ext cx="8703251" cy="255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1187900" y="930600"/>
            <a:ext cx="87033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2000_8					 1999_27j_S					   2015_50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Métrica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Compiladores y Optimizadores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19" title="2000_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0" title="1999_27j_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 title="2015_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6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