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E814-7DF8-4806-B4FD-EEBE7387EA0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14F8-82BD-4AEA-837B-4F858AFB17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80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E814-7DF8-4806-B4FD-EEBE7387EA0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14F8-82BD-4AEA-837B-4F858AFB17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27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E814-7DF8-4806-B4FD-EEBE7387EA0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14F8-82BD-4AEA-837B-4F858AFB17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291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E814-7DF8-4806-B4FD-EEBE7387EA0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14F8-82BD-4AEA-837B-4F858AFB17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48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E814-7DF8-4806-B4FD-EEBE7387EA0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14F8-82BD-4AEA-837B-4F858AFB17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625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E814-7DF8-4806-B4FD-EEBE7387EA0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14F8-82BD-4AEA-837B-4F858AFB17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130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E814-7DF8-4806-B4FD-EEBE7387EA0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14F8-82BD-4AEA-837B-4F858AFB17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827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E814-7DF8-4806-B4FD-EEBE7387EA0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14F8-82BD-4AEA-837B-4F858AFB17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389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E814-7DF8-4806-B4FD-EEBE7387EA0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14F8-82BD-4AEA-837B-4F858AFB17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3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E814-7DF8-4806-B4FD-EEBE7387EA0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3B614F8-82BD-4AEA-837B-4F858AFB17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63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E814-7DF8-4806-B4FD-EEBE7387EA0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14F8-82BD-4AEA-837B-4F858AFB17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32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E814-7DF8-4806-B4FD-EEBE7387EA0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14F8-82BD-4AEA-837B-4F858AFB17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15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E814-7DF8-4806-B4FD-EEBE7387EA0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14F8-82BD-4AEA-837B-4F858AFB17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77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E814-7DF8-4806-B4FD-EEBE7387EA0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14F8-82BD-4AEA-837B-4F858AFB17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00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E814-7DF8-4806-B4FD-EEBE7387EA0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14F8-82BD-4AEA-837B-4F858AFB17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53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E814-7DF8-4806-B4FD-EEBE7387EA0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14F8-82BD-4AEA-837B-4F858AFB17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49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E814-7DF8-4806-B4FD-EEBE7387EA0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14F8-82BD-4AEA-837B-4F858AFB17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11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44E814-7DF8-4806-B4FD-EEBE7387EA03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B614F8-82BD-4AEA-837B-4F858AFB17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89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730C-8F57-4389-A664-6B84723D3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198641"/>
            <a:ext cx="8574622" cy="1388534"/>
          </a:xfrm>
        </p:spPr>
        <p:txBody>
          <a:bodyPr>
            <a:normAutofit/>
          </a:bodyPr>
          <a:lstStyle/>
          <a:p>
            <a:r>
              <a:rPr lang="en-GB" dirty="0" err="1"/>
              <a:t>Biblioteca</a:t>
            </a:r>
            <a:r>
              <a:rPr lang="en-GB" dirty="0"/>
              <a:t>/</a:t>
            </a:r>
            <a:r>
              <a:rPr lang="en-GB" dirty="0" err="1"/>
              <a:t>Livraria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VR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58FFD-5F40-4C3A-BD5F-4A779B755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4453467"/>
            <a:ext cx="6987645" cy="1388534"/>
          </a:xfrm>
        </p:spPr>
        <p:txBody>
          <a:bodyPr/>
          <a:lstStyle/>
          <a:p>
            <a:r>
              <a:rPr lang="en-GB" dirty="0" err="1"/>
              <a:t>TheForgotten</a:t>
            </a:r>
            <a:endParaRPr lang="en-GB" dirty="0"/>
          </a:p>
          <a:p>
            <a:r>
              <a:rPr lang="en-GB" dirty="0"/>
              <a:t>merlin-twister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105ACC6-33BF-4DFC-894E-F9E3287ED7FB}"/>
              </a:ext>
            </a:extLst>
          </p:cNvPr>
          <p:cNvSpPr txBox="1">
            <a:spLocks/>
          </p:cNvSpPr>
          <p:nvPr/>
        </p:nvSpPr>
        <p:spPr>
          <a:xfrm>
            <a:off x="2928401" y="2136531"/>
            <a:ext cx="8574622" cy="1771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400" dirty="0" err="1"/>
              <a:t>Oferecer</a:t>
            </a:r>
            <a:r>
              <a:rPr lang="en-GB" sz="2400" dirty="0"/>
              <a:t> </a:t>
            </a:r>
            <a:r>
              <a:rPr lang="en-GB" sz="2400" dirty="0" err="1"/>
              <a:t>uma</a:t>
            </a:r>
            <a:r>
              <a:rPr lang="en-GB" sz="2400" dirty="0"/>
              <a:t> </a:t>
            </a:r>
            <a:r>
              <a:rPr lang="en-GB" sz="2400" dirty="0" err="1"/>
              <a:t>melhor</a:t>
            </a:r>
            <a:r>
              <a:rPr lang="en-GB" sz="2400" dirty="0"/>
              <a:t> </a:t>
            </a:r>
            <a:r>
              <a:rPr lang="en-GB" sz="2400" dirty="0" err="1"/>
              <a:t>experiência</a:t>
            </a:r>
            <a:r>
              <a:rPr lang="en-GB" sz="2400" dirty="0"/>
              <a:t> de </a:t>
            </a:r>
            <a:r>
              <a:rPr lang="en-GB" sz="2400" dirty="0" err="1"/>
              <a:t>interação</a:t>
            </a:r>
            <a:r>
              <a:rPr lang="en-GB" sz="2400" dirty="0"/>
              <a:t> com </a:t>
            </a:r>
            <a:r>
              <a:rPr lang="en-GB" sz="2400" dirty="0" err="1"/>
              <a:t>ebooks</a:t>
            </a:r>
            <a:r>
              <a:rPr lang="en-GB" sz="2400" dirty="0"/>
              <a:t>, </a:t>
            </a:r>
            <a:r>
              <a:rPr lang="en-GB" sz="2400" dirty="0" err="1"/>
              <a:t>disponibilizando</a:t>
            </a:r>
            <a:r>
              <a:rPr lang="en-GB" sz="2400" dirty="0"/>
              <a:t> um </a:t>
            </a:r>
            <a:r>
              <a:rPr lang="en-GB" sz="2400" dirty="0" err="1"/>
              <a:t>espaço</a:t>
            </a:r>
            <a:r>
              <a:rPr lang="en-GB" sz="2400" dirty="0"/>
              <a:t> virtual para </a:t>
            </a:r>
            <a:r>
              <a:rPr lang="en-GB" sz="2400" dirty="0" err="1"/>
              <a:t>leitura</a:t>
            </a:r>
            <a:r>
              <a:rPr lang="en-GB" sz="2400" dirty="0"/>
              <a:t> e </a:t>
            </a:r>
            <a:r>
              <a:rPr lang="en-GB" sz="2400" dirty="0" err="1"/>
              <a:t>simulando</a:t>
            </a:r>
            <a:r>
              <a:rPr lang="en-GB" sz="2400" dirty="0"/>
              <a:t> o </a:t>
            </a:r>
            <a:r>
              <a:rPr lang="en-GB" sz="2400" dirty="0" err="1"/>
              <a:t>ambiente</a:t>
            </a:r>
            <a:r>
              <a:rPr lang="en-GB" sz="2400" dirty="0"/>
              <a:t> de </a:t>
            </a:r>
            <a:r>
              <a:rPr lang="en-GB" sz="2400" dirty="0" err="1"/>
              <a:t>biblioteca</a:t>
            </a:r>
            <a:r>
              <a:rPr lang="en-GB" sz="2400" dirty="0"/>
              <a:t>.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C0A73D0-339D-4401-A438-AC59EF10B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00" y="3771738"/>
            <a:ext cx="4127988" cy="2751992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0A70FC4-AF64-4E9C-8BA2-00445F0BB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199" y="5468734"/>
            <a:ext cx="39052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2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2DE-BC6D-42E9-8694-6187F704E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162" y="1776046"/>
            <a:ext cx="5086225" cy="5046458"/>
          </a:xfrm>
        </p:spPr>
        <p:txBody>
          <a:bodyPr/>
          <a:lstStyle/>
          <a:p>
            <a:r>
              <a:rPr lang="en-GB" dirty="0" err="1"/>
              <a:t>Adequado</a:t>
            </a:r>
            <a:r>
              <a:rPr lang="en-GB" dirty="0"/>
              <a:t> para </a:t>
            </a:r>
            <a:r>
              <a:rPr lang="en-GB" dirty="0" err="1"/>
              <a:t>todas</a:t>
            </a:r>
            <a:r>
              <a:rPr lang="en-GB" dirty="0"/>
              <a:t> as </a:t>
            </a:r>
            <a:r>
              <a:rPr lang="en-GB" dirty="0" err="1"/>
              <a:t>idades</a:t>
            </a:r>
            <a:r>
              <a:rPr lang="en-GB" dirty="0"/>
              <a:t> (</a:t>
            </a:r>
            <a:r>
              <a:rPr lang="en-GB" dirty="0" err="1"/>
              <a:t>integração</a:t>
            </a:r>
            <a:r>
              <a:rPr lang="en-GB" dirty="0"/>
              <a:t> de audiobooks com </a:t>
            </a:r>
            <a:r>
              <a:rPr lang="en-GB" dirty="0" err="1"/>
              <a:t>desenhos</a:t>
            </a:r>
            <a:r>
              <a:rPr lang="en-GB" dirty="0"/>
              <a:t> </a:t>
            </a:r>
            <a:r>
              <a:rPr lang="en-GB" dirty="0" err="1"/>
              <a:t>animados</a:t>
            </a:r>
            <a:r>
              <a:rPr lang="en-GB" dirty="0"/>
              <a:t> para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novos</a:t>
            </a:r>
            <a:r>
              <a:rPr lang="en-GB" dirty="0"/>
              <a:t>, por </a:t>
            </a:r>
            <a:r>
              <a:rPr lang="en-GB" dirty="0" err="1"/>
              <a:t>exemplo</a:t>
            </a:r>
            <a:r>
              <a:rPr lang="en-GB" dirty="0"/>
              <a:t>)</a:t>
            </a:r>
          </a:p>
          <a:p>
            <a:r>
              <a:rPr lang="en-GB" dirty="0" err="1"/>
              <a:t>Poder</a:t>
            </a:r>
            <a:r>
              <a:rPr lang="en-GB" dirty="0"/>
              <a:t> </a:t>
            </a:r>
            <a:r>
              <a:rPr lang="en-GB" dirty="0" err="1"/>
              <a:t>juntar</a:t>
            </a:r>
            <a:r>
              <a:rPr lang="en-GB" dirty="0"/>
              <a:t> com amigos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família</a:t>
            </a:r>
            <a:r>
              <a:rPr lang="en-GB" dirty="0"/>
              <a:t> </a:t>
            </a:r>
            <a:r>
              <a:rPr lang="en-GB" dirty="0" err="1"/>
              <a:t>num</a:t>
            </a:r>
            <a:r>
              <a:rPr lang="en-GB" dirty="0"/>
              <a:t> </a:t>
            </a:r>
            <a:r>
              <a:rPr lang="en-GB" dirty="0" err="1"/>
              <a:t>espaço</a:t>
            </a:r>
            <a:r>
              <a:rPr lang="en-GB" dirty="0"/>
              <a:t> virtual (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até</a:t>
            </a:r>
            <a:r>
              <a:rPr lang="en-GB" dirty="0"/>
              <a:t> </a:t>
            </a:r>
            <a:r>
              <a:rPr lang="en-GB" dirty="0" err="1"/>
              <a:t>frequentar</a:t>
            </a:r>
            <a:r>
              <a:rPr lang="en-GB" dirty="0"/>
              <a:t> </a:t>
            </a:r>
            <a:r>
              <a:rPr lang="en-GB" dirty="0" err="1"/>
              <a:t>espaços</a:t>
            </a:r>
            <a:r>
              <a:rPr lang="en-GB" dirty="0"/>
              <a:t> </a:t>
            </a:r>
            <a:r>
              <a:rPr lang="en-GB" dirty="0" err="1"/>
              <a:t>públicos</a:t>
            </a:r>
            <a:r>
              <a:rPr lang="en-GB" dirty="0"/>
              <a:t>)</a:t>
            </a:r>
          </a:p>
          <a:p>
            <a:r>
              <a:rPr lang="en-GB" dirty="0" err="1"/>
              <a:t>Opção</a:t>
            </a:r>
            <a:r>
              <a:rPr lang="en-GB" dirty="0"/>
              <a:t> para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experiência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imersiva</a:t>
            </a:r>
            <a:r>
              <a:rPr lang="en-GB" dirty="0"/>
              <a:t> (sons </a:t>
            </a:r>
            <a:r>
              <a:rPr lang="en-GB" dirty="0" err="1"/>
              <a:t>ambiente</a:t>
            </a:r>
            <a:r>
              <a:rPr lang="en-GB" dirty="0"/>
              <a:t>, etc)</a:t>
            </a:r>
          </a:p>
          <a:p>
            <a:r>
              <a:rPr lang="en-GB" dirty="0" err="1"/>
              <a:t>Fácil</a:t>
            </a:r>
            <a:r>
              <a:rPr lang="en-GB" dirty="0"/>
              <a:t> de </a:t>
            </a:r>
            <a:r>
              <a:rPr lang="en-GB" dirty="0" err="1"/>
              <a:t>implementar</a:t>
            </a:r>
            <a:r>
              <a:rPr lang="en-GB" dirty="0"/>
              <a:t> </a:t>
            </a:r>
            <a:r>
              <a:rPr lang="en-GB" dirty="0" err="1"/>
              <a:t>acessibilidade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BD814A-2D20-4B5C-86A2-D02A5EA316BA}"/>
              </a:ext>
            </a:extLst>
          </p:cNvPr>
          <p:cNvSpPr txBox="1">
            <a:spLocks/>
          </p:cNvSpPr>
          <p:nvPr/>
        </p:nvSpPr>
        <p:spPr>
          <a:xfrm>
            <a:off x="6730388" y="1776046"/>
            <a:ext cx="5174398" cy="5046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Oferecer</a:t>
            </a:r>
            <a:r>
              <a:rPr lang="en-GB" dirty="0"/>
              <a:t> a </a:t>
            </a:r>
            <a:r>
              <a:rPr lang="en-GB" dirty="0" err="1"/>
              <a:t>experiência</a:t>
            </a:r>
            <a:r>
              <a:rPr lang="en-GB" dirty="0"/>
              <a:t> de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buscar</a:t>
            </a:r>
            <a:r>
              <a:rPr lang="en-GB" dirty="0"/>
              <a:t> </a:t>
            </a:r>
            <a:r>
              <a:rPr lang="en-GB" dirty="0" err="1"/>
              <a:t>livros</a:t>
            </a:r>
            <a:r>
              <a:rPr lang="en-GB" dirty="0"/>
              <a:t> a </a:t>
            </a:r>
            <a:r>
              <a:rPr lang="en-GB" dirty="0" err="1"/>
              <a:t>prateleiras</a:t>
            </a:r>
            <a:endParaRPr lang="en-GB" dirty="0"/>
          </a:p>
          <a:p>
            <a:r>
              <a:rPr lang="en-GB" dirty="0" err="1"/>
              <a:t>Realidade</a:t>
            </a:r>
            <a:r>
              <a:rPr lang="en-GB" dirty="0"/>
              <a:t> virtual (Oculus Rift, Cardboard, etc)</a:t>
            </a:r>
          </a:p>
          <a:p>
            <a:r>
              <a:rPr lang="en-GB" dirty="0" err="1"/>
              <a:t>Recomendar</a:t>
            </a:r>
            <a:r>
              <a:rPr lang="en-GB" dirty="0"/>
              <a:t> sites </a:t>
            </a:r>
            <a:r>
              <a:rPr lang="en-GB" dirty="0" err="1"/>
              <a:t>ou</a:t>
            </a:r>
            <a:r>
              <a:rPr lang="en-GB" dirty="0"/>
              <a:t> imagens que </a:t>
            </a:r>
            <a:r>
              <a:rPr lang="en-GB" dirty="0" err="1"/>
              <a:t>ajudem</a:t>
            </a:r>
            <a:r>
              <a:rPr lang="en-GB" dirty="0"/>
              <a:t> a </a:t>
            </a:r>
            <a:r>
              <a:rPr lang="en-GB" dirty="0" err="1"/>
              <a:t>entender</a:t>
            </a:r>
            <a:r>
              <a:rPr lang="en-GB" dirty="0"/>
              <a:t> o </a:t>
            </a:r>
            <a:r>
              <a:rPr lang="en-GB" dirty="0" err="1"/>
              <a:t>contexto</a:t>
            </a:r>
            <a:r>
              <a:rPr lang="en-GB" dirty="0"/>
              <a:t> do que se </a:t>
            </a:r>
            <a:r>
              <a:rPr lang="en-GB" dirty="0" err="1"/>
              <a:t>está</a:t>
            </a:r>
            <a:r>
              <a:rPr lang="en-GB" dirty="0"/>
              <a:t> a </a:t>
            </a:r>
            <a:r>
              <a:rPr lang="en-GB" dirty="0" err="1"/>
              <a:t>ler</a:t>
            </a:r>
            <a:endParaRPr lang="en-GB" dirty="0"/>
          </a:p>
          <a:p>
            <a:r>
              <a:rPr lang="en-GB" dirty="0" err="1"/>
              <a:t>Há</a:t>
            </a:r>
            <a:r>
              <a:rPr lang="en-GB" dirty="0"/>
              <a:t> sempre o </a:t>
            </a:r>
            <a:r>
              <a:rPr lang="en-GB" dirty="0" err="1"/>
              <a:t>livro</a:t>
            </a:r>
            <a:r>
              <a:rPr lang="en-GB" dirty="0"/>
              <a:t> que </a:t>
            </a:r>
            <a:r>
              <a:rPr lang="en-GB" dirty="0" err="1"/>
              <a:t>queremos</a:t>
            </a:r>
            <a:r>
              <a:rPr lang="en-GB" dirty="0"/>
              <a:t> </a:t>
            </a:r>
            <a:r>
              <a:rPr lang="en-GB" dirty="0" err="1"/>
              <a:t>ler</a:t>
            </a:r>
            <a:r>
              <a:rPr lang="en-GB" dirty="0"/>
              <a:t> (</a:t>
            </a:r>
            <a:r>
              <a:rPr lang="en-GB" dirty="0" err="1"/>
              <a:t>podendo</a:t>
            </a:r>
            <a:r>
              <a:rPr lang="en-GB" dirty="0"/>
              <a:t> </a:t>
            </a:r>
            <a:r>
              <a:rPr lang="en-GB" dirty="0" err="1"/>
              <a:t>importar</a:t>
            </a:r>
            <a:r>
              <a:rPr lang="en-GB" dirty="0"/>
              <a:t> </a:t>
            </a:r>
            <a:r>
              <a:rPr lang="en-GB" dirty="0" err="1"/>
              <a:t>livros</a:t>
            </a:r>
            <a:r>
              <a:rPr lang="en-GB" dirty="0"/>
              <a:t> que à </a:t>
            </a:r>
            <a:r>
              <a:rPr lang="en-GB" dirty="0" err="1"/>
              <a:t>partida</a:t>
            </a:r>
            <a:r>
              <a:rPr lang="en-GB" dirty="0"/>
              <a:t> </a:t>
            </a:r>
            <a:r>
              <a:rPr lang="en-GB" dirty="0" err="1"/>
              <a:t>ainda</a:t>
            </a:r>
            <a:r>
              <a:rPr lang="en-GB" dirty="0"/>
              <a:t>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estejam</a:t>
            </a:r>
            <a:r>
              <a:rPr lang="en-GB" dirty="0"/>
              <a:t> </a:t>
            </a:r>
            <a:r>
              <a:rPr lang="en-GB" dirty="0" err="1"/>
              <a:t>disponíveis</a:t>
            </a:r>
            <a:r>
              <a:rPr lang="en-GB" dirty="0"/>
              <a:t>, por </a:t>
            </a:r>
            <a:r>
              <a:rPr lang="en-GB" dirty="0" err="1"/>
              <a:t>exemplo</a:t>
            </a:r>
            <a:r>
              <a:rPr lang="en-GB" dirty="0"/>
              <a:t>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FF05A9-E8E4-4D44-B96C-CDB74E632590}"/>
              </a:ext>
            </a:extLst>
          </p:cNvPr>
          <p:cNvSpPr txBox="1">
            <a:spLocks/>
          </p:cNvSpPr>
          <p:nvPr/>
        </p:nvSpPr>
        <p:spPr>
          <a:xfrm>
            <a:off x="2443076" y="35496"/>
            <a:ext cx="8574622" cy="13885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b="1" u="sng" dirty="0" err="1"/>
              <a:t>Muito</a:t>
            </a:r>
            <a:r>
              <a:rPr lang="en-GB" sz="4800" b="1" u="sng" dirty="0"/>
              <a:t> </a:t>
            </a:r>
            <a:r>
              <a:rPr lang="en-GB" sz="4800" b="1" u="sng" dirty="0" err="1"/>
              <a:t>mais</a:t>
            </a:r>
            <a:r>
              <a:rPr lang="en-GB" sz="4800" b="1" u="sng" dirty="0"/>
              <a:t> para </a:t>
            </a:r>
            <a:r>
              <a:rPr lang="en-GB" sz="4800" b="1" u="sng" dirty="0" err="1"/>
              <a:t>além</a:t>
            </a:r>
            <a:r>
              <a:rPr lang="en-GB" sz="4800" b="1" u="sng" dirty="0"/>
              <a:t> da </a:t>
            </a:r>
            <a:r>
              <a:rPr lang="en-GB" sz="4800" b="1" u="sng" dirty="0" err="1"/>
              <a:t>leitura</a:t>
            </a:r>
            <a:endParaRPr lang="en-GB" sz="4800" b="1" u="sng" dirty="0"/>
          </a:p>
        </p:txBody>
      </p:sp>
    </p:spTree>
    <p:extLst>
      <p:ext uri="{BB962C8B-B14F-4D97-AF65-F5344CB8AC3E}">
        <p14:creationId xmlns:p14="http://schemas.microsoft.com/office/powerpoint/2010/main" val="606960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47</TotalTime>
  <Words>144</Words>
  <Application>Microsoft Office PowerPoint</Application>
  <PresentationFormat>Ecrã Panorâmico</PresentationFormat>
  <Paragraphs>13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Biblioteca/Livraria em VR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Biblioteca/Livraria em VR</dc:title>
  <dc:creator>Angelo Miguel Fernandes Paiva</dc:creator>
  <cp:lastModifiedBy>Ângelo</cp:lastModifiedBy>
  <cp:revision>11</cp:revision>
  <dcterms:created xsi:type="dcterms:W3CDTF">2021-04-30T11:48:50Z</dcterms:created>
  <dcterms:modified xsi:type="dcterms:W3CDTF">2021-07-27T16:55:09Z</dcterms:modified>
</cp:coreProperties>
</file>