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7" r:id="rId4"/>
    <p:sldId id="268" r:id="rId5"/>
    <p:sldId id="269" r:id="rId6"/>
    <p:sldId id="270" r:id="rId7"/>
    <p:sldId id="273" r:id="rId8"/>
    <p:sldId id="266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2531" autoAdjust="0"/>
  </p:normalViewPr>
  <p:slideViewPr>
    <p:cSldViewPr snapToGrid="0">
      <p:cViewPr varScale="1">
        <p:scale>
          <a:sx n="40" d="100"/>
          <a:sy n="40" d="100"/>
        </p:scale>
        <p:origin x="7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0278E-799F-4B6A-A9E6-A20EE15BC085}" type="datetimeFigureOut">
              <a:rPr lang="pt-PT" smtClean="0"/>
              <a:t>04/05/2015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75EE4-BF34-4748-90F2-2EA9573BBF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388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Nesta apresentação faremos</a:t>
            </a:r>
            <a:r>
              <a:rPr lang="pt-PT" baseline="0" dirty="0" smtClean="0"/>
              <a:t> uma breve introdução seguida da análise de viabilidade do projeto, apresentaremos os requisitos identificados para o produto de software e, resultante destes, a modelação construída.</a:t>
            </a:r>
          </a:p>
          <a:p>
            <a:r>
              <a:rPr lang="pt-PT" baseline="0" dirty="0" smtClean="0"/>
              <a:t>No final temos umas breves conclusões.</a:t>
            </a:r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5711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Nesta fase do trabalho foi necessário responder a estas questões (ler questões).</a:t>
            </a:r>
          </a:p>
          <a:p>
            <a:r>
              <a:rPr lang="pt-PT" baseline="0" dirty="0" smtClean="0"/>
              <a:t>Para isto numa primeira parte foi analisada a viabilidade do projeto e, de seguida, identificados os requisitos deste problema.</a:t>
            </a:r>
          </a:p>
          <a:p>
            <a:r>
              <a:rPr lang="pt-PT" baseline="0" dirty="0" smtClean="0"/>
              <a:t>Finalmente, como consequência a estes requisitos foi especificada e modelada a aplicação que pretendemos construir.</a:t>
            </a:r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4342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Na análise de viabilidade foram então analisados os seguintes pontos: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Viabilidade operacional – que do nosso ponto de vista é totalmente adequada pois a solução proposta quebra as dependências de tempo e disponibilidade de um tutor humano, permitindo que cada estudante aprenda por sua própria vontade.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V. Técnica – Dado que toda a equipa tem experiência em programação e tem atualmente uma cadeira sobre engenharia de software, pensa-se que o conhecimento necessário está presente neste processo.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V. de Cronograma – Visto que nenhum dos indivíduos da equipa de desenvolvimento tem noção de quanto demora ao certo um projeto desta escala, é um pouco arriscado confiar que se conseguirá terminar o projeto dentro dos prazos, mas por forma a diminuir esse risco, nesta segunda fase foram redefinidos/encurtados determinados objetivos, logo, em princípio será possível concluir o projeto dentro dos prazos estipulados.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V. Económica – Neste projeto não existem quaisquer custos sendo que a única coisa necessária é o empenho e o tempo dos membros da equipa, por este motivo é incitada a continuação do projeto.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baseline="0" dirty="0" smtClean="0"/>
              <a:t>Após a análise conclui-se então levar a cabo o desenvolvimento deste produto de software.</a:t>
            </a:r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628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3412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3744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506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19D6-CD3B-4527-83F8-F2BE83785134}" type="datetime1">
              <a:rPr lang="pt-PT" smtClean="0"/>
              <a:t>04/05/2015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85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6B55-0FCD-425C-A105-B7D8849183EB}" type="datetime1">
              <a:rPr lang="pt-PT" smtClean="0"/>
              <a:t>04/05/2015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136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FFC0-3479-459D-B28A-846B7A24A85D}" type="datetime1">
              <a:rPr lang="pt-PT" smtClean="0"/>
              <a:t>04/05/2015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243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2AEF-6281-4E43-87FC-E090F028272C}" type="datetime1">
              <a:rPr lang="pt-PT" smtClean="0"/>
              <a:t>04/05/2015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625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83B4-C76B-41AC-BDA7-343A411F3379}" type="datetime1">
              <a:rPr lang="pt-PT" smtClean="0"/>
              <a:t>04/05/2015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39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80C8-0479-4612-88A0-EC4A9186158A}" type="datetime1">
              <a:rPr lang="pt-PT" smtClean="0"/>
              <a:t>04/05/2015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579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8A52-6191-4BF2-B6FD-9AE6D26BDCA9}" type="datetime1">
              <a:rPr lang="pt-PT" smtClean="0"/>
              <a:t>04/05/2015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245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2FC7-ACAF-4893-97AB-F19D090B17C4}" type="datetime1">
              <a:rPr lang="pt-PT" smtClean="0"/>
              <a:t>04/05/2015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63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EB8-B3DC-48A8-84F9-B01C15A16155}" type="datetime1">
              <a:rPr lang="pt-PT" smtClean="0"/>
              <a:t>04/05/2015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508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EC2DC2-EB76-46D6-8C3F-A92F7DE3E14F}" type="datetime1">
              <a:rPr lang="pt-PT" smtClean="0"/>
              <a:t>04/05/2015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67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D574-0A17-4206-B4DA-2627B96CEB71}" type="datetime1">
              <a:rPr lang="pt-PT" smtClean="0"/>
              <a:t>04/05/2015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867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EA6BC3-B633-4FA3-AA5D-17804E4DF278}" type="datetime1">
              <a:rPr lang="pt-PT" smtClean="0"/>
              <a:t>04/05/2015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23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97280" y="3140764"/>
            <a:ext cx="10058400" cy="1184347"/>
          </a:xfrm>
        </p:spPr>
        <p:txBody>
          <a:bodyPr>
            <a:normAutofit/>
          </a:bodyPr>
          <a:lstStyle/>
          <a:p>
            <a:r>
              <a:rPr lang="pt-PT" sz="7200" dirty="0" smtClean="0"/>
              <a:t>ARIT-MAT</a:t>
            </a:r>
            <a:endParaRPr lang="pt-PT" sz="72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pt-PT" dirty="0" smtClean="0"/>
              <a:t>Laboratórios de Informática IV </a:t>
            </a:r>
            <a:endParaRPr lang="pt-PT" dirty="0"/>
          </a:p>
        </p:txBody>
      </p:sp>
      <p:sp>
        <p:nvSpPr>
          <p:cNvPr id="6" name="TextBox 4"/>
          <p:cNvSpPr txBox="1"/>
          <p:nvPr/>
        </p:nvSpPr>
        <p:spPr>
          <a:xfrm>
            <a:off x="8542428" y="5027120"/>
            <a:ext cx="2968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pc="200" dirty="0">
                <a:solidFill>
                  <a:schemeClr val="tx2"/>
                </a:solidFill>
                <a:latin typeface="+mj-lt"/>
              </a:rPr>
              <a:t>Ana </a:t>
            </a:r>
            <a:r>
              <a:rPr lang="pt-PT" spc="200" dirty="0" smtClean="0">
                <a:solidFill>
                  <a:schemeClr val="tx2"/>
                </a:solidFill>
                <a:latin typeface="+mj-lt"/>
              </a:rPr>
              <a:t>Almeida</a:t>
            </a:r>
          </a:p>
          <a:p>
            <a:r>
              <a:rPr lang="pt-PT" spc="200" dirty="0" smtClean="0">
                <a:solidFill>
                  <a:schemeClr val="tx2"/>
                </a:solidFill>
                <a:latin typeface="+mj-lt"/>
              </a:rPr>
              <a:t>Bruno Pereira</a:t>
            </a:r>
          </a:p>
          <a:p>
            <a:r>
              <a:rPr lang="pt-PT" spc="200" dirty="0" smtClean="0">
                <a:solidFill>
                  <a:schemeClr val="tx2"/>
                </a:solidFill>
                <a:latin typeface="+mj-lt"/>
              </a:rPr>
              <a:t>João Mano</a:t>
            </a:r>
            <a:r>
              <a:rPr lang="pt-PT" u="sng" spc="200" dirty="0">
                <a:solidFill>
                  <a:schemeClr val="tx2"/>
                </a:solidFill>
                <a:latin typeface="+mj-lt"/>
              </a:rPr>
              <a:t/>
            </a:r>
            <a:br>
              <a:rPr lang="pt-PT" u="sng" spc="200" dirty="0">
                <a:solidFill>
                  <a:schemeClr val="tx2"/>
                </a:solidFill>
                <a:latin typeface="+mj-lt"/>
              </a:rPr>
            </a:br>
            <a:r>
              <a:rPr lang="pt-PT" spc="200" dirty="0">
                <a:solidFill>
                  <a:schemeClr val="tx2"/>
                </a:solidFill>
                <a:latin typeface="+mj-lt"/>
              </a:rPr>
              <a:t>Patrícia Rocha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5075583" y="622851"/>
            <a:ext cx="55231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Universidade do Minho</a:t>
            </a:r>
            <a:br>
              <a:rPr lang="pt-PT" sz="2000" spc="200" dirty="0" smtClean="0">
                <a:solidFill>
                  <a:schemeClr val="tx2"/>
                </a:solidFill>
                <a:latin typeface="+mj-lt"/>
              </a:rPr>
            </a:br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Licenciatura em Engenharia Informática</a:t>
            </a:r>
          </a:p>
          <a:p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3º Ano</a:t>
            </a:r>
            <a:br>
              <a:rPr lang="pt-PT" sz="2000" spc="200" dirty="0" smtClean="0">
                <a:solidFill>
                  <a:schemeClr val="tx2"/>
                </a:solidFill>
                <a:latin typeface="+mj-lt"/>
              </a:rPr>
            </a:br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25 de Março de 2015</a:t>
            </a:r>
            <a:endParaRPr lang="pt-PT" sz="2000" spc="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04982"/>
            <a:ext cx="3437283" cy="1759175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9" name="Straight Connector 11"/>
          <p:cNvCxnSpPr/>
          <p:nvPr/>
        </p:nvCxnSpPr>
        <p:spPr>
          <a:xfrm>
            <a:off x="1204686" y="4325111"/>
            <a:ext cx="995099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50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Índice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Introdução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Viabilidade do Projeto</a:t>
            </a:r>
            <a:endParaRPr lang="pt-PT" sz="2400" dirty="0" smtClean="0"/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Requisitos</a:t>
            </a:r>
            <a:endParaRPr lang="pt-PT" sz="2400" dirty="0" smtClean="0"/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Modelação</a:t>
            </a:r>
            <a:endParaRPr lang="pt-PT" sz="2400" dirty="0" smtClean="0"/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Arquitetural – Domínio,  Casos de Uso, Diagramas de Sequência e de Atividade</a:t>
            </a:r>
            <a:endParaRPr lang="pt-PT" sz="2000" dirty="0" smtClean="0"/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De Componentes – Diagrama de Classes</a:t>
            </a:r>
            <a:endParaRPr lang="pt-PT" sz="2000" dirty="0" smtClean="0"/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Dados – Conceptual e Lógico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Conclusão</a:t>
            </a:r>
            <a:endParaRPr lang="pt-PT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504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Ideia é viável? 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O que é ao certo neces</a:t>
            </a:r>
            <a:r>
              <a:rPr lang="pt-PT" sz="2400" dirty="0" smtClean="0"/>
              <a:t>sário e requerido para esta aplicação?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Respostas levam à necessidade de especificação do produto e modelação da aplicação.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000" dirty="0" smtClean="0"/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685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Análise de Viabilidade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800" dirty="0" smtClean="0"/>
              <a:t>Viabilidade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Operacional – a solução é adequada?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Técnica – existe o conhecimento necessário ao desenvolvimento?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De Cronograma – é passível a conclusão dentro dos prazos de entrega?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Económica – lucro compensa o custo?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00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Levantamento de Requisitos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pt-PT" sz="2400" dirty="0" smtClean="0"/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 </a:t>
            </a:r>
            <a:endParaRPr lang="pt-PT" sz="28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pt-PT" sz="24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pt-PT" sz="2400" dirty="0" smtClean="0"/>
          </a:p>
          <a:p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628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Modelação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1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Conclusão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82880" lvl="2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pt-PT" sz="2400" dirty="0"/>
          </a:p>
          <a:p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14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97280" y="3140764"/>
            <a:ext cx="10058400" cy="1184347"/>
          </a:xfrm>
        </p:spPr>
        <p:txBody>
          <a:bodyPr>
            <a:normAutofit/>
          </a:bodyPr>
          <a:lstStyle/>
          <a:p>
            <a:r>
              <a:rPr lang="pt-PT" sz="7200" dirty="0" smtClean="0"/>
              <a:t>ARIT-MAT</a:t>
            </a:r>
            <a:endParaRPr lang="pt-PT" sz="72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pt-PT" dirty="0" smtClean="0"/>
              <a:t>Laboratórios de Informática IV </a:t>
            </a:r>
            <a:endParaRPr lang="pt-PT" dirty="0"/>
          </a:p>
        </p:txBody>
      </p:sp>
      <p:sp>
        <p:nvSpPr>
          <p:cNvPr id="6" name="TextBox 4"/>
          <p:cNvSpPr txBox="1"/>
          <p:nvPr/>
        </p:nvSpPr>
        <p:spPr>
          <a:xfrm>
            <a:off x="8542428" y="5027120"/>
            <a:ext cx="2968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pc="200" dirty="0">
                <a:solidFill>
                  <a:schemeClr val="tx2"/>
                </a:solidFill>
                <a:latin typeface="+mj-lt"/>
              </a:rPr>
              <a:t>Ana </a:t>
            </a:r>
            <a:r>
              <a:rPr lang="pt-PT" spc="200" dirty="0" smtClean="0">
                <a:solidFill>
                  <a:schemeClr val="tx2"/>
                </a:solidFill>
                <a:latin typeface="+mj-lt"/>
              </a:rPr>
              <a:t>Almeida</a:t>
            </a:r>
          </a:p>
          <a:p>
            <a:r>
              <a:rPr lang="pt-PT" spc="200" dirty="0" smtClean="0">
                <a:solidFill>
                  <a:schemeClr val="tx2"/>
                </a:solidFill>
                <a:latin typeface="+mj-lt"/>
              </a:rPr>
              <a:t>Bruno Pereira</a:t>
            </a:r>
          </a:p>
          <a:p>
            <a:r>
              <a:rPr lang="pt-PT" spc="200" dirty="0" smtClean="0">
                <a:solidFill>
                  <a:schemeClr val="tx2"/>
                </a:solidFill>
                <a:latin typeface="+mj-lt"/>
              </a:rPr>
              <a:t>João Mano</a:t>
            </a:r>
            <a:r>
              <a:rPr lang="pt-PT" u="sng" spc="200" dirty="0">
                <a:solidFill>
                  <a:schemeClr val="tx2"/>
                </a:solidFill>
                <a:latin typeface="+mj-lt"/>
              </a:rPr>
              <a:t/>
            </a:r>
            <a:br>
              <a:rPr lang="pt-PT" u="sng" spc="200" dirty="0">
                <a:solidFill>
                  <a:schemeClr val="tx2"/>
                </a:solidFill>
                <a:latin typeface="+mj-lt"/>
              </a:rPr>
            </a:br>
            <a:r>
              <a:rPr lang="pt-PT" spc="200" dirty="0">
                <a:solidFill>
                  <a:schemeClr val="tx2"/>
                </a:solidFill>
                <a:latin typeface="+mj-lt"/>
              </a:rPr>
              <a:t>Patrícia Rocha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5075583" y="622851"/>
            <a:ext cx="55231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Universidade do Minho</a:t>
            </a:r>
            <a:br>
              <a:rPr lang="pt-PT" sz="2000" spc="200" dirty="0" smtClean="0">
                <a:solidFill>
                  <a:schemeClr val="tx2"/>
                </a:solidFill>
                <a:latin typeface="+mj-lt"/>
              </a:rPr>
            </a:br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Licenciatura em Engenharia Informática</a:t>
            </a:r>
          </a:p>
          <a:p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3º Ano</a:t>
            </a:r>
            <a:br>
              <a:rPr lang="pt-PT" sz="2000" spc="200" dirty="0" smtClean="0">
                <a:solidFill>
                  <a:schemeClr val="tx2"/>
                </a:solidFill>
                <a:latin typeface="+mj-lt"/>
              </a:rPr>
            </a:br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25 de Março de 2015</a:t>
            </a:r>
            <a:endParaRPr lang="pt-PT" sz="2000" spc="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04982"/>
            <a:ext cx="3437283" cy="1759175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9" name="Straight Connector 11"/>
          <p:cNvCxnSpPr/>
          <p:nvPr/>
        </p:nvCxnSpPr>
        <p:spPr>
          <a:xfrm>
            <a:off x="1204686" y="4325111"/>
            <a:ext cx="995099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9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320</TotalTime>
  <Words>482</Words>
  <Application>Microsoft Office PowerPoint</Application>
  <PresentationFormat>Widescreen</PresentationFormat>
  <Paragraphs>76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Retrospectiva</vt:lpstr>
      <vt:lpstr>ARIT-MAT</vt:lpstr>
      <vt:lpstr>Índice</vt:lpstr>
      <vt:lpstr>Introdução</vt:lpstr>
      <vt:lpstr>Análise de Viabilidade</vt:lpstr>
      <vt:lpstr>Levantamento de Requisitos</vt:lpstr>
      <vt:lpstr>Modelação</vt:lpstr>
      <vt:lpstr>Conclusão</vt:lpstr>
      <vt:lpstr>ARIT-MAT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ARIT-MAT</dc:title>
  <dc:creator>patricia rocha</dc:creator>
  <cp:lastModifiedBy>patricia rocha</cp:lastModifiedBy>
  <cp:revision>31</cp:revision>
  <dcterms:created xsi:type="dcterms:W3CDTF">2015-03-23T16:13:05Z</dcterms:created>
  <dcterms:modified xsi:type="dcterms:W3CDTF">2015-05-04T12:45:40Z</dcterms:modified>
</cp:coreProperties>
</file>