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533" autoAdjust="0"/>
  </p:normalViewPr>
  <p:slideViewPr>
    <p:cSldViewPr snapToGrid="0" snapToObjects="1">
      <p:cViewPr varScale="1">
        <p:scale>
          <a:sx n="90" d="100"/>
          <a:sy n="90" d="100"/>
        </p:scale>
        <p:origin x="21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3/10/2015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‹nº›</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PT"/>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1</a:t>
            </a:fld>
            <a:endParaRPr lang="pt-PT"/>
          </a:p>
        </p:txBody>
      </p:sp>
    </p:spTree>
    <p:extLst>
      <p:ext uri="{BB962C8B-B14F-4D97-AF65-F5344CB8AC3E}">
        <p14:creationId xmlns:p14="http://schemas.microsoft.com/office/powerpoint/2010/main" val="228824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cliente.</a:t>
            </a:r>
          </a:p>
          <a:p>
            <a:pPr marL="171450" indent="-171450">
              <a:buFont typeface="Arial" panose="020B0604020202020204" pitchFamily="34" charset="0"/>
              <a:buChar char="•"/>
            </a:pPr>
            <a:r>
              <a:rPr lang="pt-PT" sz="2600" u="none" smtClean="0">
                <a:solidFill>
                  <a:schemeClr val="tx1">
                    <a:lumMod val="85000"/>
                    <a:lumOff val="15000"/>
                  </a:schemeClr>
                </a:solidFill>
              </a:rPr>
              <a:t>Praticamente</a:t>
            </a:r>
            <a:r>
              <a:rPr lang="pt-PT" sz="2600" smtClean="0">
                <a:solidFill>
                  <a:schemeClr val="tx1">
                    <a:lumMod val="85000"/>
                    <a:lumOff val="15000"/>
                  </a:schemeClr>
                </a:solidFill>
              </a:rPr>
              <a:t> </a:t>
            </a:r>
            <a:r>
              <a:rPr lang="pt-PT" sz="2600" dirty="0" smtClean="0">
                <a:solidFill>
                  <a:schemeClr val="tx1">
                    <a:lumMod val="85000"/>
                    <a:lumOff val="15000"/>
                  </a:schemeClr>
                </a:solidFill>
              </a:rPr>
              <a:t>não existe distinção entre o desenvolvimento e pós-entrega.</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aseline="0" dirty="0" smtClean="0"/>
              <a:t>A importância do uso de métodos específicos e controlados no desenvolvimento de um produto de software encontra-se no cumprimento de metas estipuladas como um prazo de entrega, no aumento da produtividade e 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e avaliação de 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(caso haja uma próxima iteração, caso contrário o processo dá-se por terminado).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342900" indent="-342900" algn="just">
              <a:spcBef>
                <a:spcPts val="2000"/>
              </a:spcBef>
              <a:buFont typeface="Arial" panose="020B0604020202020204" pitchFamily="34" charset="0"/>
              <a:buChar char="•"/>
            </a:pPr>
            <a:r>
              <a:rPr lang="pt-PT" sz="800" dirty="0" smtClean="0">
                <a:solidFill>
                  <a:schemeClr val="tx1">
                    <a:lumMod val="85000"/>
                    <a:lumOff val="15000"/>
                  </a:schemeClr>
                </a:solidFill>
              </a:rPr>
              <a:t>Evitando erros no desenvolvimento</a:t>
            </a:r>
            <a:r>
              <a:rPr lang="pt-PT" sz="800" baseline="0" dirty="0" smtClean="0">
                <a:solidFill>
                  <a:schemeClr val="tx1">
                    <a:lumMod val="85000"/>
                    <a:lumOff val="15000"/>
                  </a:schemeClr>
                </a:solidFill>
              </a:rPr>
              <a:t> por falta de especificação.</a:t>
            </a:r>
          </a:p>
          <a:p>
            <a:pPr marL="342900" indent="-342900" algn="just">
              <a:spcBef>
                <a:spcPts val="2000"/>
              </a:spcBef>
              <a:buFont typeface="Arial" panose="020B0604020202020204" pitchFamily="34" charset="0"/>
              <a:buChar char="•"/>
            </a:pPr>
            <a:r>
              <a:rPr lang="pt-PT" sz="800" baseline="0" dirty="0" smtClean="0">
                <a:solidFill>
                  <a:schemeClr val="tx1">
                    <a:lumMod val="85000"/>
                    <a:lumOff val="15000"/>
                  </a:schemeClr>
                </a:solidFill>
              </a:rPr>
              <a:t>Que facilita a validação por parte do utilizador e percepção do que terá de ser desenvolvido.</a:t>
            </a:r>
          </a:p>
          <a:p>
            <a:pPr marL="342900" indent="-342900" algn="just">
              <a:spcBef>
                <a:spcPts val="2000"/>
              </a:spcBef>
              <a:buFont typeface="Arial" panose="020B0604020202020204" pitchFamily="34" charset="0"/>
              <a:buChar char="•"/>
            </a:pPr>
            <a:r>
              <a:rPr lang="pt-PT" sz="800" dirty="0" smtClean="0">
                <a:solidFill>
                  <a:schemeClr val="tx1">
                    <a:lumMod val="85000"/>
                    <a:lumOff val="15000"/>
                  </a:schemeClr>
                </a:solidFill>
              </a:rPr>
              <a:t>Usado</a:t>
            </a:r>
            <a:r>
              <a:rPr lang="pt-PT" sz="800" baseline="0" dirty="0" smtClean="0">
                <a:solidFill>
                  <a:schemeClr val="tx1">
                    <a:lumMod val="85000"/>
                    <a:lumOff val="15000"/>
                  </a:schemeClr>
                </a:solidFill>
              </a:rPr>
              <a:t> mais uma vez validação do utilizador.</a:t>
            </a:r>
          </a:p>
          <a:p>
            <a:pPr marL="342900" indent="-342900" algn="just">
              <a:spcBef>
                <a:spcPts val="2000"/>
              </a:spcBef>
              <a:buFont typeface="Arial" panose="020B0604020202020204" pitchFamily="34" charset="0"/>
              <a:buChar char="•"/>
            </a:pPr>
            <a:r>
              <a:rPr lang="pt-PT" sz="800" baseline="0" dirty="0" smtClean="0">
                <a:solidFill>
                  <a:schemeClr val="tx1">
                    <a:lumMod val="85000"/>
                    <a:lumOff val="15000"/>
                  </a:schemeClr>
                </a:solidFill>
              </a:rPr>
              <a:t>Melhoria do primeiro protótipo se necessário</a:t>
            </a:r>
            <a:endParaRPr lang="pt-PT" sz="800"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smtClean="0">
                <a:solidFill>
                  <a:schemeClr val="tx1">
                    <a:lumMod val="85000"/>
                    <a:lumOff val="15000"/>
                  </a:schemeClr>
                </a:solidFill>
              </a:rPr>
              <a:t>Dificuldade em convencer clientes de grande escala de que a abordagem evolutiva é controlável.</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3/10/2015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4"/>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endParaRPr lang="pt-PT" sz="2200" dirty="0" smtClean="0">
              <a:solidFill>
                <a:schemeClr val="tx1">
                  <a:lumMod val="85000"/>
                  <a:lumOff val="15000"/>
                </a:schemeClr>
              </a:solidFill>
            </a:endParaRP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Vantagens</a:t>
            </a:r>
            <a:r>
              <a:rPr lang="pt-PT" sz="2800" dirty="0" smtClean="0">
                <a:solidFill>
                  <a:schemeClr val="tx1">
                    <a:lumMod val="85000"/>
                    <a:lumOff val="15000"/>
                  </a:schemeClr>
                </a:solidFill>
              </a:rPr>
              <a:t>:</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Maior </a:t>
            </a:r>
            <a:r>
              <a:rPr lang="pt-PT" sz="2000" dirty="0">
                <a:solidFill>
                  <a:schemeClr val="tx1">
                    <a:lumMod val="85000"/>
                    <a:lumOff val="15000"/>
                  </a:schemeClr>
                </a:solidFill>
              </a:rPr>
              <a:t>capacidade de lidar com incerteza, maior controlo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Permite </a:t>
            </a:r>
            <a:r>
              <a:rPr lang="pt-PT" sz="2000" dirty="0">
                <a:solidFill>
                  <a:schemeClr val="tx1">
                    <a:lumMod val="85000"/>
                    <a:lumOff val="15000"/>
                  </a:schemeClr>
                </a:solidFill>
              </a:rPr>
              <a:t>demonstração/exploração via protótipos do sistema desde </a:t>
            </a:r>
            <a:r>
              <a:rPr lang="pt-PT" sz="2000" dirty="0" smtClean="0">
                <a:solidFill>
                  <a:schemeClr val="tx1">
                    <a:lumMod val="85000"/>
                    <a:lumOff val="15000"/>
                  </a:schemeClr>
                </a:solidFill>
              </a:rPr>
              <a:t>cedo.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Praticamente </a:t>
            </a:r>
            <a:r>
              <a:rPr lang="pt-PT" sz="2000" dirty="0" smtClean="0">
                <a:solidFill>
                  <a:schemeClr val="tx1">
                    <a:lumMod val="85000"/>
                    <a:lumOff val="15000"/>
                  </a:schemeClr>
                </a:solidFill>
              </a:rPr>
              <a:t>não existe distinção entre o desenvolvimento e pós-entrega</a:t>
            </a:r>
            <a:r>
              <a:rPr lang="pt-PT" sz="2600" dirty="0" smtClean="0">
                <a:solidFill>
                  <a:schemeClr val="tx1">
                    <a:lumMod val="85000"/>
                    <a:lumOff val="15000"/>
                  </a:schemeClr>
                </a:solidFill>
              </a:rPr>
              <a:t>.</a:t>
            </a:r>
          </a:p>
          <a:p>
            <a:pPr marL="911225" lvl="1" indent="-454025" algn="just">
              <a:spcBef>
                <a:spcPts val="2000"/>
              </a:spcBef>
              <a:buFont typeface="Wingdings" pitchFamily="2" charset="2"/>
              <a:buChar char=""/>
            </a:pPr>
            <a:endParaRPr lang="pt-PT" sz="2600" dirty="0" smtClean="0">
              <a:solidFill>
                <a:schemeClr val="tx1">
                  <a:lumMod val="85000"/>
                  <a:lumOff val="15000"/>
                </a:schemeClr>
              </a:solidFill>
            </a:endParaRPr>
          </a:p>
          <a:p>
            <a:pPr marL="911225" lvl="1" indent="-454025" algn="just">
              <a:spcBef>
                <a:spcPts val="2000"/>
              </a:spcBef>
              <a:buFont typeface="Wingdings" pitchFamily="2" charset="2"/>
              <a:buChar char=""/>
            </a:pPr>
            <a:endParaRPr lang="pt-PT" sz="2600" dirty="0">
              <a:solidFill>
                <a:schemeClr val="tx1">
                  <a:lumMod val="85000"/>
                  <a:lumOff val="15000"/>
                </a:schemeClr>
              </a:solidFill>
            </a:endParaRPr>
          </a:p>
        </p:txBody>
      </p:sp>
    </p:spTree>
    <p:extLst>
      <p:ext uri="{BB962C8B-B14F-4D97-AF65-F5344CB8AC3E}">
        <p14:creationId xmlns:p14="http://schemas.microsoft.com/office/powerpoint/2010/main" val="123170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pt-PT" smtClean="0"/>
              <a:t> </a:t>
            </a:r>
            <a:endParaRPr lang="pt-PT" dirty="0"/>
          </a:p>
        </p:txBody>
      </p:sp>
      <p:sp>
        <p:nvSpPr>
          <p:cNvPr id="3" name="Subtitle 2"/>
          <p:cNvSpPr>
            <a:spLocks noGrp="1"/>
          </p:cNvSpPr>
          <p:nvPr>
            <p:ph type="subTitle" idx="1"/>
          </p:nvPr>
        </p:nvSpPr>
        <p:spPr/>
        <p:txBody>
          <a:bodyPr/>
          <a:lstStyle/>
          <a:p>
            <a:r>
              <a:rPr lang="en-US" smtClean="0"/>
              <a:t>Universidade do Minho</a:t>
            </a:r>
            <a:endParaRPr lang="en-US"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30372" y="2096168"/>
            <a:ext cx="5537871" cy="4520711"/>
          </a:xfrm>
          <a:prstGeom prst="rect">
            <a:avLst/>
          </a:prstGeom>
        </p:spPr>
      </p:pic>
    </p:spTree>
    <p:extLst>
      <p:ext uri="{BB962C8B-B14F-4D97-AF65-F5344CB8AC3E}">
        <p14:creationId xmlns:p14="http://schemas.microsoft.com/office/powerpoint/2010/main" val="1823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Dificuldade em convencer clientes de grande escala de que a abordagem evolutiva é controlável.</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1520</TotalTime>
  <Words>1085</Words>
  <Application>Microsoft Office PowerPoint</Application>
  <PresentationFormat>Apresentação no Ecrã (4:3)</PresentationFormat>
  <Paragraphs>117</Paragraphs>
  <Slides>11</Slides>
  <Notes>10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Arial</vt:lpstr>
      <vt:lpstr>Calibri</vt:lpstr>
      <vt:lpstr>Corbel</vt:lpstr>
      <vt:lpstr>Wingdings</vt: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Ana Almeida</cp:lastModifiedBy>
  <cp:revision>151</cp:revision>
  <dcterms:created xsi:type="dcterms:W3CDTF">2014-10-15T13:35:34Z</dcterms:created>
  <dcterms:modified xsi:type="dcterms:W3CDTF">2015-03-10T15:05:41Z</dcterms:modified>
</cp:coreProperties>
</file>