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18" autoAdjust="0"/>
  </p:normalViewPr>
  <p:slideViewPr>
    <p:cSldViewPr snapToGrid="0" snapToObjects="1">
      <p:cViewPr varScale="1">
        <p:scale>
          <a:sx n="82" d="100"/>
          <a:sy n="82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F8E4-E698-D443-9DD4-6291FD74F3F2}" type="datetimeFigureOut">
              <a:rPr lang="en-US" smtClean="0"/>
              <a:t>28/01/15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E6B0-B0CC-9543-8BFC-92B50F9442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70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smtClean="0"/>
              <a:t>SGBD: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MySQL</a:t>
            </a:r>
            <a:r>
              <a:rPr lang="pt-PT" baseline="0" dirty="0" smtClean="0"/>
              <a:t>, Relacional, Robusto, </a:t>
            </a:r>
            <a:r>
              <a:rPr lang="pt-PT" baseline="0" dirty="0" err="1" smtClean="0"/>
              <a:t>Gratis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Multi-Plataforma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smtClean="0"/>
              <a:t>SGBD: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MySQL</a:t>
            </a:r>
            <a:r>
              <a:rPr lang="pt-PT" baseline="0" dirty="0" smtClean="0"/>
              <a:t>, Relacional, Robusto, </a:t>
            </a:r>
            <a:r>
              <a:rPr lang="pt-PT" baseline="0" dirty="0" err="1" smtClean="0"/>
              <a:t>Gratis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Multi-Plataforma</a:t>
            </a:r>
            <a:endParaRPr lang="pt-PT" baseline="0" smtClean="0"/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smtClean="0"/>
              <a:t>SGBD: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MySQL</a:t>
            </a:r>
            <a:r>
              <a:rPr lang="pt-PT" baseline="0" dirty="0" smtClean="0"/>
              <a:t>, Relacional, Robusto, </a:t>
            </a:r>
            <a:r>
              <a:rPr lang="pt-PT" baseline="0" dirty="0" err="1" smtClean="0"/>
              <a:t>Gratis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Multi-Plataforma</a:t>
            </a:r>
            <a:endParaRPr lang="pt-PT" baseline="0" smtClean="0"/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3" y="3423157"/>
            <a:ext cx="8565444" cy="2706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14222"/>
            <a:ext cx="8452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/>
              <a:t>Base de Dados</a:t>
            </a:r>
          </a:p>
          <a:p>
            <a:pPr algn="ctr"/>
            <a:r>
              <a:rPr lang="pt-PT" sz="2800" dirty="0" smtClean="0"/>
              <a:t>Habitat for </a:t>
            </a:r>
            <a:r>
              <a:rPr lang="pt-PT" sz="2800" dirty="0" err="1" smtClean="0"/>
              <a:t>Humanity</a:t>
            </a:r>
            <a:endParaRPr lang="pt-PT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</a:t>
            </a:r>
            <a:r>
              <a:rPr lang="pt-PT" b="1" dirty="0" smtClean="0"/>
              <a:t>12:</a:t>
            </a:r>
            <a:r>
              <a:rPr lang="pt-PT" dirty="0" smtClean="0"/>
              <a:t> </a:t>
            </a:r>
            <a:r>
              <a:rPr lang="pt-PT" dirty="0" smtClean="0"/>
              <a:t>Bruno Torres, João Mano, João Rua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112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pic>
        <p:nvPicPr>
          <p:cNvPr id="9" name="Picture 8" descr="10951865_10203685831126547_1385522186_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281"/>
            <a:ext cx="9144000" cy="476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Modelo Físico</a:t>
            </a:r>
            <a:endParaRPr lang="en-US" sz="19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555351"/>
            <a:ext cx="225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</a:t>
            </a:r>
            <a:r>
              <a:rPr lang="pt-PT" dirty="0" smtClean="0"/>
              <a:t>álise de Transações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052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</a:t>
            </a:r>
            <a:r>
              <a:rPr lang="pt-PT" sz="3200" b="1" dirty="0" smtClean="0"/>
              <a:t>ão</a:t>
            </a:r>
            <a:endParaRPr 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588563" y="2973994"/>
            <a:ext cx="8269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Durante a construção</a:t>
            </a:r>
            <a:r>
              <a:rPr lang="pt-PT" sz="2400" dirty="0" smtClean="0"/>
              <a:t> do Modelo Conceptual foram sentidas grandes dificuldades no</a:t>
            </a:r>
            <a:r>
              <a:rPr lang="pt-PT" sz="2400" dirty="0"/>
              <a:t> </a:t>
            </a:r>
            <a:r>
              <a:rPr lang="pt-PT" sz="2400" dirty="0" smtClean="0"/>
              <a:t>levantamento de requisitos com o cliente, o que pode ter levado a algumas divergências entre o modelo construído e as pretensões do cliente.</a:t>
            </a:r>
            <a:br>
              <a:rPr lang="pt-PT" sz="2400" dirty="0" smtClean="0"/>
            </a:br>
            <a:endParaRPr lang="pt-PT" sz="2400" dirty="0" smtClean="0"/>
          </a:p>
          <a:p>
            <a:r>
              <a:rPr lang="pt-PT" sz="2400" dirty="0" smtClean="0"/>
              <a:t>O processo realizado seguiu todos os passos necessários para uma construção sólida e organizada dos modelos necessários (conceptual, lógico e físico).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28888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3" y="3423157"/>
            <a:ext cx="8565444" cy="2706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14222"/>
            <a:ext cx="8452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/>
              <a:t>Base de Dados</a:t>
            </a:r>
          </a:p>
          <a:p>
            <a:pPr algn="ctr"/>
            <a:r>
              <a:rPr lang="pt-PT" sz="2800" dirty="0" smtClean="0"/>
              <a:t>Habitat for </a:t>
            </a:r>
            <a:r>
              <a:rPr lang="pt-PT" sz="2800" dirty="0" err="1" smtClean="0"/>
              <a:t>Humanity</a:t>
            </a:r>
            <a:endParaRPr lang="pt-PT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</a:t>
            </a:r>
            <a:r>
              <a:rPr lang="pt-PT" b="1" dirty="0" smtClean="0"/>
              <a:t>12:</a:t>
            </a:r>
            <a:r>
              <a:rPr lang="pt-PT" dirty="0" smtClean="0"/>
              <a:t> </a:t>
            </a:r>
            <a:r>
              <a:rPr lang="pt-PT" dirty="0" smtClean="0"/>
              <a:t>Bruno Torres, João Mano, João Rua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1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 smtClean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999" y="2039362"/>
            <a:ext cx="8339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600" b="1" dirty="0" smtClean="0"/>
              <a:t>Introdução</a:t>
            </a:r>
          </a:p>
          <a:p>
            <a:pPr marL="285750" indent="-285750">
              <a:buFont typeface="Arial"/>
              <a:buChar char="•"/>
            </a:pPr>
            <a:r>
              <a:rPr lang="pt-PT" sz="3600" b="1" dirty="0" smtClean="0"/>
              <a:t>Modelo </a:t>
            </a:r>
            <a:r>
              <a:rPr lang="pt-PT" sz="3600" b="1" dirty="0" smtClean="0"/>
              <a:t>Conceptual</a:t>
            </a:r>
          </a:p>
          <a:p>
            <a:pPr marL="285750" indent="-285750">
              <a:buFont typeface="Arial"/>
              <a:buChar char="•"/>
            </a:pPr>
            <a:r>
              <a:rPr lang="pt-PT" sz="3600" b="1" dirty="0" smtClean="0"/>
              <a:t>Modelo Lógico</a:t>
            </a:r>
            <a:endParaRPr lang="pt-PT" sz="3600" b="1" dirty="0"/>
          </a:p>
          <a:p>
            <a:pPr marL="285750" indent="-285750">
              <a:buFont typeface="Arial"/>
              <a:buChar char="•"/>
            </a:pPr>
            <a:r>
              <a:rPr lang="pt-PT" sz="3600" b="1" dirty="0" smtClean="0"/>
              <a:t>Modelo </a:t>
            </a:r>
            <a:r>
              <a:rPr lang="pt-PT" sz="3600" b="1" dirty="0" smtClean="0"/>
              <a:t>Físico</a:t>
            </a:r>
            <a:endParaRPr lang="pt-PT" sz="3600" b="1" dirty="0" smtClean="0"/>
          </a:p>
          <a:p>
            <a:pPr marL="285750" indent="-285750">
              <a:buFont typeface="Arial"/>
              <a:buChar char="•"/>
            </a:pPr>
            <a:r>
              <a:rPr lang="pt-PT" sz="3600" b="1" dirty="0" smtClean="0"/>
              <a:t>Conclusão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320190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982663"/>
            <a:ext cx="8339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/>
              <a:t>Introduç</a:t>
            </a:r>
            <a:r>
              <a:rPr lang="pt-PT" sz="4000" b="1" dirty="0" smtClean="0"/>
              <a:t>ão</a:t>
            </a:r>
            <a:endParaRPr lang="pt-PT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0999" y="2744069"/>
            <a:ext cx="83396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 </a:t>
            </a:r>
            <a:r>
              <a:rPr lang="pt-PT" sz="2000" dirty="0" smtClean="0"/>
              <a:t> Este projeto teve como objetivo fornecer</a:t>
            </a:r>
            <a:r>
              <a:rPr lang="pt-PT" sz="2000" dirty="0"/>
              <a:t> </a:t>
            </a:r>
            <a:r>
              <a:rPr lang="pt-PT" sz="2000" dirty="0" smtClean="0"/>
              <a:t>à “Habitat for </a:t>
            </a:r>
            <a:r>
              <a:rPr lang="pt-PT" sz="2000" dirty="0" err="1" smtClean="0"/>
              <a:t>Humanity</a:t>
            </a:r>
            <a:r>
              <a:rPr lang="pt-PT" sz="2000" dirty="0" smtClean="0"/>
              <a:t>: Braga”, associação internacional humanitária cristã, sem fins lucrativos, dedicada à construção de habitações, um sistema de base de dados, para que fosse possível gerir e armazenar a informação relacionada com a sua atividade, optimizando assim a capacidade de interligação entre todas as suas áreas.</a:t>
            </a:r>
            <a:br>
              <a:rPr lang="pt-PT" sz="2000" dirty="0" smtClean="0"/>
            </a:br>
            <a:endParaRPr lang="pt-PT" sz="2000" dirty="0" smtClean="0"/>
          </a:p>
          <a:p>
            <a:pPr algn="just"/>
            <a:r>
              <a:rPr lang="pt-PT" sz="2000" dirty="0"/>
              <a:t> </a:t>
            </a:r>
            <a:r>
              <a:rPr lang="pt-PT" sz="2000" dirty="0" smtClean="0"/>
              <a:t>  Para a realização do projeto seguiu-se a seguinte metodologia:</a:t>
            </a:r>
          </a:p>
          <a:p>
            <a:pPr marL="342900" indent="-342900" algn="just">
              <a:buFont typeface="Arial"/>
              <a:buChar char="•"/>
            </a:pPr>
            <a:r>
              <a:rPr lang="pt-PT" sz="2000" dirty="0" smtClean="0"/>
              <a:t>Construção de um Modelo Conceptual</a:t>
            </a:r>
          </a:p>
          <a:p>
            <a:pPr marL="342900" indent="-342900" algn="just">
              <a:buFont typeface="Arial"/>
              <a:buChar char="•"/>
            </a:pPr>
            <a:r>
              <a:rPr lang="pt-PT" sz="2000" dirty="0" smtClean="0"/>
              <a:t>Construção de um Modelo Lógico</a:t>
            </a:r>
          </a:p>
          <a:p>
            <a:pPr marL="342900" indent="-342900" algn="just">
              <a:buFont typeface="Arial"/>
              <a:buChar char="•"/>
            </a:pPr>
            <a:r>
              <a:rPr lang="pt-PT" sz="2000" dirty="0" smtClean="0"/>
              <a:t>Construção de um Modelo Físico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0882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Modelo Conceptual</a:t>
            </a:r>
            <a:endParaRPr lang="en-US" sz="1900" dirty="0"/>
          </a:p>
        </p:txBody>
      </p:sp>
      <p:sp>
        <p:nvSpPr>
          <p:cNvPr id="9" name="TextBox 8"/>
          <p:cNvSpPr txBox="1"/>
          <p:nvPr/>
        </p:nvSpPr>
        <p:spPr>
          <a:xfrm>
            <a:off x="380999" y="2678057"/>
            <a:ext cx="7799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Para a construção</a:t>
            </a:r>
            <a:r>
              <a:rPr lang="pt-PT" sz="2400" dirty="0" smtClean="0"/>
              <a:t> do modelo conceptual foi adoptado o modelo ER</a:t>
            </a:r>
            <a:r>
              <a:rPr lang="pt-PT" sz="2400" dirty="0" smtClean="0"/>
              <a:t>, seguindo os seguintes passos:</a:t>
            </a:r>
            <a:endParaRPr lang="pt-PT" sz="2400" dirty="0"/>
          </a:p>
          <a:p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583390" y="3656986"/>
            <a:ext cx="75973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2000" dirty="0" smtClean="0"/>
              <a:t>Levantamento e An</a:t>
            </a:r>
            <a:r>
              <a:rPr lang="pt-PT" sz="2000" dirty="0" smtClean="0"/>
              <a:t>á</a:t>
            </a:r>
            <a:r>
              <a:rPr lang="pt-PT" sz="2000" dirty="0" smtClean="0"/>
              <a:t>lise de requisitos</a:t>
            </a:r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Identificaç</a:t>
            </a:r>
            <a:r>
              <a:rPr lang="pt-PT" sz="2000" dirty="0" smtClean="0"/>
              <a:t>ão das Entidades</a:t>
            </a:r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Identificação dos Relacionamentos</a:t>
            </a:r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Identificação dos Atributos e seus Domínios</a:t>
            </a:r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Determinação das chaves candidatas e chaves primárias</a:t>
            </a:r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Verificação e validação do modelo desenvolvido</a:t>
            </a:r>
          </a:p>
          <a:p>
            <a:pPr marL="285750" indent="-285750">
              <a:buFont typeface="Arial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41256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5" y="2115618"/>
            <a:ext cx="7635811" cy="4475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Modelo Conceptual </a:t>
            </a:r>
            <a:endParaRPr lang="en-US" sz="19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493391"/>
            <a:ext cx="149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Sem atributos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768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Modelo Lógico</a:t>
            </a:r>
            <a:endParaRPr 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80998" y="2742860"/>
            <a:ext cx="8339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O Modelo conceptual foi mapeado para o modelo lógico seguindo as seguintes regras:</a:t>
            </a:r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2096" y="3779451"/>
            <a:ext cx="62760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2000" dirty="0" smtClean="0"/>
              <a:t>Derivaç</a:t>
            </a:r>
            <a:r>
              <a:rPr lang="pt-PT" sz="2000" dirty="0" smtClean="0"/>
              <a:t>ão das Relações</a:t>
            </a:r>
            <a:br>
              <a:rPr lang="pt-PT" sz="2000" dirty="0" smtClean="0"/>
            </a:b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Validação de Relações usando Normalização (até à 3FN)</a:t>
            </a:r>
            <a:br>
              <a:rPr lang="pt-PT" sz="2000" dirty="0" smtClean="0"/>
            </a:b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/>
              <a:t>Verificação das Restrições de Integridade</a:t>
            </a:r>
          </a:p>
          <a:p>
            <a:pPr marL="285750" indent="-285750">
              <a:buFont typeface="Arial"/>
              <a:buChar char="•"/>
            </a:pP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Elaboração do Mapa de Transações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8035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pic>
        <p:nvPicPr>
          <p:cNvPr id="10" name="Picture 9" descr="10953481_10203685734204124_208275455_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3281"/>
            <a:ext cx="8477250" cy="476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Modelo Lógico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407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pic>
        <p:nvPicPr>
          <p:cNvPr id="6" name="Picture 5" descr="10936619_10203685744564383_515813898_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15" y="3035751"/>
            <a:ext cx="4760164" cy="382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Modelo Lógico – Mapa Transaç</a:t>
            </a:r>
            <a:r>
              <a:rPr lang="pt-PT" sz="3200" b="1" dirty="0" smtClean="0"/>
              <a:t>ões</a:t>
            </a:r>
            <a:endParaRPr 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635641"/>
            <a:ext cx="402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smtClean="0"/>
              <a:t>Adicionar um elemento do Agregado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6729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09222"/>
            <a:ext cx="8574087" cy="1189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900" dirty="0"/>
              <a:t>Base de Dados: Habitat for Humanity</a:t>
            </a:r>
            <a:endParaRPr lang="en-US" sz="1900" dirty="0"/>
          </a:p>
        </p:txBody>
      </p:sp>
      <p:pic>
        <p:nvPicPr>
          <p:cNvPr id="7" name="Picture 6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3281"/>
            <a:ext cx="8339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Modelo Físico</a:t>
            </a:r>
            <a:endParaRPr 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80998" y="2665410"/>
            <a:ext cx="833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O Modelo F</a:t>
            </a:r>
            <a:r>
              <a:rPr lang="pt-PT" sz="2400" dirty="0" smtClean="0"/>
              <a:t>ísico foi elaborado usando as seguintes etapas:</a:t>
            </a:r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2096" y="3190843"/>
            <a:ext cx="562205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2000" dirty="0" smtClean="0"/>
              <a:t>Escolha o SGBD</a:t>
            </a:r>
            <a:br>
              <a:rPr lang="pt-PT" sz="2000" dirty="0" smtClean="0"/>
            </a:b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Tradução do Modelo Lógico para o SGBD</a:t>
            </a:r>
            <a:br>
              <a:rPr lang="pt-PT" sz="2000" dirty="0" smtClean="0"/>
            </a:b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Desenho da organização do Ficheiro e dos Índices</a:t>
            </a:r>
            <a:br>
              <a:rPr lang="pt-PT" sz="2000" dirty="0" smtClean="0"/>
            </a:b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Estimação de Espaço em Disco</a:t>
            </a:r>
            <a:br>
              <a:rPr lang="pt-PT" sz="2000" dirty="0" smtClean="0"/>
            </a:b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Controle de Redundância</a:t>
            </a:r>
            <a:br>
              <a:rPr lang="pt-PT" sz="2000" dirty="0" smtClean="0"/>
            </a:br>
            <a:endParaRPr lang="pt-PT" sz="2000" dirty="0" smtClean="0"/>
          </a:p>
          <a:p>
            <a:pPr marL="285750" indent="-285750">
              <a:buFont typeface="Arial"/>
              <a:buChar char="•"/>
            </a:pPr>
            <a:r>
              <a:rPr lang="pt-PT" sz="2000" dirty="0" smtClean="0"/>
              <a:t>Métodos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56626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1259</TotalTime>
  <Words>362</Words>
  <Application>Microsoft Macintosh PowerPoint</Application>
  <PresentationFormat>On-screen Show (4:3)</PresentationFormat>
  <Paragraphs>87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Engenharia Informática 2014/2015</dc:title>
  <dc:creator>Joao Rua</dc:creator>
  <cp:lastModifiedBy>Joao Rua</cp:lastModifiedBy>
  <cp:revision>73</cp:revision>
  <dcterms:created xsi:type="dcterms:W3CDTF">2014-10-15T13:35:34Z</dcterms:created>
  <dcterms:modified xsi:type="dcterms:W3CDTF">2015-01-28T16:29:19Z</dcterms:modified>
</cp:coreProperties>
</file>