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135388" cy="29068713"/>
  <p:notesSz cx="6858000" cy="9144000"/>
  <p:defaultTextStyle>
    <a:defPPr>
      <a:defRPr lang="pt-BR"/>
    </a:defPPr>
    <a:lvl1pPr marL="0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1pPr>
    <a:lvl2pPr marL="712873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2pPr>
    <a:lvl3pPr marL="1425747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3pPr>
    <a:lvl4pPr marL="2138620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4pPr>
    <a:lvl5pPr marL="2851494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5pPr>
    <a:lvl6pPr marL="3564367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6pPr>
    <a:lvl7pPr marL="4277241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7pPr>
    <a:lvl8pPr marL="4990117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8pPr>
    <a:lvl9pPr marL="5702988" algn="l" defTabSz="1425747" rtl="0" eaLnBrk="1" latinLnBrk="0" hangingPunct="1">
      <a:defRPr sz="28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55">
          <p15:clr>
            <a:srgbClr val="A4A3A4"/>
          </p15:clr>
        </p15:guide>
        <p15:guide id="2" pos="9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-1698"/>
      </p:cViewPr>
      <p:guideLst>
        <p:guide orient="horz" pos="9155"/>
        <p:guide pos="9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154" y="4757312"/>
            <a:ext cx="24765080" cy="10120219"/>
          </a:xfrm>
        </p:spPr>
        <p:txBody>
          <a:bodyPr anchor="b"/>
          <a:lstStyle>
            <a:lvl1pPr algn="ctr">
              <a:defRPr sz="1911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1924" y="15267805"/>
            <a:ext cx="21851541" cy="7018208"/>
          </a:xfrm>
        </p:spPr>
        <p:txBody>
          <a:bodyPr/>
          <a:lstStyle>
            <a:lvl1pPr marL="0" indent="0" algn="ctr">
              <a:buNone/>
              <a:defRPr sz="7647"/>
            </a:lvl1pPr>
            <a:lvl2pPr marL="1456776" indent="0" algn="ctr">
              <a:buNone/>
              <a:defRPr sz="6373"/>
            </a:lvl2pPr>
            <a:lvl3pPr marL="2913553" indent="0" algn="ctr">
              <a:buNone/>
              <a:defRPr sz="5735"/>
            </a:lvl3pPr>
            <a:lvl4pPr marL="4370329" indent="0" algn="ctr">
              <a:buNone/>
              <a:defRPr sz="5098"/>
            </a:lvl4pPr>
            <a:lvl5pPr marL="5827105" indent="0" algn="ctr">
              <a:buNone/>
              <a:defRPr sz="5098"/>
            </a:lvl5pPr>
            <a:lvl6pPr marL="7283882" indent="0" algn="ctr">
              <a:buNone/>
              <a:defRPr sz="5098"/>
            </a:lvl6pPr>
            <a:lvl7pPr marL="8740658" indent="0" algn="ctr">
              <a:buNone/>
              <a:defRPr sz="5098"/>
            </a:lvl7pPr>
            <a:lvl8pPr marL="10197435" indent="0" algn="ctr">
              <a:buNone/>
              <a:defRPr sz="5098"/>
            </a:lvl8pPr>
            <a:lvl9pPr marL="11654211" indent="0" algn="ctr">
              <a:buNone/>
              <a:defRPr sz="5098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50014" y="1547640"/>
            <a:ext cx="6282318" cy="2463439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3059" y="1547640"/>
            <a:ext cx="18482762" cy="2463439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85" y="7247000"/>
            <a:ext cx="25129272" cy="12091775"/>
          </a:xfrm>
        </p:spPr>
        <p:txBody>
          <a:bodyPr anchor="b"/>
          <a:lstStyle>
            <a:lvl1pPr>
              <a:defRPr sz="1911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7885" y="19453168"/>
            <a:ext cx="25129272" cy="6358779"/>
          </a:xfrm>
        </p:spPr>
        <p:txBody>
          <a:bodyPr/>
          <a:lstStyle>
            <a:lvl1pPr marL="0" indent="0">
              <a:buNone/>
              <a:defRPr sz="7647">
                <a:solidFill>
                  <a:schemeClr val="tx1"/>
                </a:solidFill>
              </a:defRPr>
            </a:lvl1pPr>
            <a:lvl2pPr marL="1456776" indent="0">
              <a:buNone/>
              <a:defRPr sz="6373">
                <a:solidFill>
                  <a:schemeClr val="tx1">
                    <a:tint val="75000"/>
                  </a:schemeClr>
                </a:solidFill>
              </a:defRPr>
            </a:lvl2pPr>
            <a:lvl3pPr marL="2913553" indent="0">
              <a:buNone/>
              <a:defRPr sz="5735">
                <a:solidFill>
                  <a:schemeClr val="tx1">
                    <a:tint val="75000"/>
                  </a:schemeClr>
                </a:solidFill>
              </a:defRPr>
            </a:lvl3pPr>
            <a:lvl4pPr marL="4370329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4pPr>
            <a:lvl5pPr marL="5827105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5pPr>
            <a:lvl6pPr marL="7283882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6pPr>
            <a:lvl7pPr marL="8740658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7pPr>
            <a:lvl8pPr marL="10197435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8pPr>
            <a:lvl9pPr marL="11654211" indent="0">
              <a:buNone/>
              <a:defRPr sz="5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3058" y="7738199"/>
            <a:ext cx="12382540" cy="184438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9790" y="7738199"/>
            <a:ext cx="12382540" cy="184438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3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53" y="1547646"/>
            <a:ext cx="25129272" cy="561860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856" y="7125874"/>
            <a:ext cx="12325633" cy="3492281"/>
          </a:xfrm>
        </p:spPr>
        <p:txBody>
          <a:bodyPr anchor="b"/>
          <a:lstStyle>
            <a:lvl1pPr marL="0" indent="0">
              <a:buNone/>
              <a:defRPr sz="7647" b="1"/>
            </a:lvl1pPr>
            <a:lvl2pPr marL="1456776" indent="0">
              <a:buNone/>
              <a:defRPr sz="6373" b="1"/>
            </a:lvl2pPr>
            <a:lvl3pPr marL="2913553" indent="0">
              <a:buNone/>
              <a:defRPr sz="5735" b="1"/>
            </a:lvl3pPr>
            <a:lvl4pPr marL="4370329" indent="0">
              <a:buNone/>
              <a:defRPr sz="5098" b="1"/>
            </a:lvl4pPr>
            <a:lvl5pPr marL="5827105" indent="0">
              <a:buNone/>
              <a:defRPr sz="5098" b="1"/>
            </a:lvl5pPr>
            <a:lvl6pPr marL="7283882" indent="0">
              <a:buNone/>
              <a:defRPr sz="5098" b="1"/>
            </a:lvl6pPr>
            <a:lvl7pPr marL="8740658" indent="0">
              <a:buNone/>
              <a:defRPr sz="5098" b="1"/>
            </a:lvl7pPr>
            <a:lvl8pPr marL="10197435" indent="0">
              <a:buNone/>
              <a:defRPr sz="5098" b="1"/>
            </a:lvl8pPr>
            <a:lvl9pPr marL="11654211" indent="0">
              <a:buNone/>
              <a:defRPr sz="509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6856" y="10618155"/>
            <a:ext cx="12325633" cy="156177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49792" y="7125874"/>
            <a:ext cx="12386335" cy="3492281"/>
          </a:xfrm>
        </p:spPr>
        <p:txBody>
          <a:bodyPr anchor="b"/>
          <a:lstStyle>
            <a:lvl1pPr marL="0" indent="0">
              <a:buNone/>
              <a:defRPr sz="7647" b="1"/>
            </a:lvl1pPr>
            <a:lvl2pPr marL="1456776" indent="0">
              <a:buNone/>
              <a:defRPr sz="6373" b="1"/>
            </a:lvl2pPr>
            <a:lvl3pPr marL="2913553" indent="0">
              <a:buNone/>
              <a:defRPr sz="5735" b="1"/>
            </a:lvl3pPr>
            <a:lvl4pPr marL="4370329" indent="0">
              <a:buNone/>
              <a:defRPr sz="5098" b="1"/>
            </a:lvl4pPr>
            <a:lvl5pPr marL="5827105" indent="0">
              <a:buNone/>
              <a:defRPr sz="5098" b="1"/>
            </a:lvl5pPr>
            <a:lvl6pPr marL="7283882" indent="0">
              <a:buNone/>
              <a:defRPr sz="5098" b="1"/>
            </a:lvl6pPr>
            <a:lvl7pPr marL="8740658" indent="0">
              <a:buNone/>
              <a:defRPr sz="5098" b="1"/>
            </a:lvl7pPr>
            <a:lvl8pPr marL="10197435" indent="0">
              <a:buNone/>
              <a:defRPr sz="5098" b="1"/>
            </a:lvl8pPr>
            <a:lvl9pPr marL="11654211" indent="0">
              <a:buNone/>
              <a:defRPr sz="509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49792" y="10618155"/>
            <a:ext cx="12386335" cy="156177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7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6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53" y="1937914"/>
            <a:ext cx="9396921" cy="6782700"/>
          </a:xfrm>
        </p:spPr>
        <p:txBody>
          <a:bodyPr anchor="b"/>
          <a:lstStyle>
            <a:lvl1pPr>
              <a:defRPr sz="1019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6335" y="4185363"/>
            <a:ext cx="14749790" cy="20657627"/>
          </a:xfrm>
        </p:spPr>
        <p:txBody>
          <a:bodyPr/>
          <a:lstStyle>
            <a:lvl1pPr>
              <a:defRPr sz="10196"/>
            </a:lvl1pPr>
            <a:lvl2pPr>
              <a:defRPr sz="8922"/>
            </a:lvl2pPr>
            <a:lvl3pPr>
              <a:defRPr sz="7647"/>
            </a:lvl3pPr>
            <a:lvl4pPr>
              <a:defRPr sz="6373"/>
            </a:lvl4pPr>
            <a:lvl5pPr>
              <a:defRPr sz="6373"/>
            </a:lvl5pPr>
            <a:lvl6pPr>
              <a:defRPr sz="6373"/>
            </a:lvl6pPr>
            <a:lvl7pPr>
              <a:defRPr sz="6373"/>
            </a:lvl7pPr>
            <a:lvl8pPr>
              <a:defRPr sz="6373"/>
            </a:lvl8pPr>
            <a:lvl9pPr>
              <a:defRPr sz="637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6853" y="8720614"/>
            <a:ext cx="9396921" cy="16156016"/>
          </a:xfrm>
        </p:spPr>
        <p:txBody>
          <a:bodyPr/>
          <a:lstStyle>
            <a:lvl1pPr marL="0" indent="0">
              <a:buNone/>
              <a:defRPr sz="5098"/>
            </a:lvl1pPr>
            <a:lvl2pPr marL="1456776" indent="0">
              <a:buNone/>
              <a:defRPr sz="4461"/>
            </a:lvl2pPr>
            <a:lvl3pPr marL="2913553" indent="0">
              <a:buNone/>
              <a:defRPr sz="3824"/>
            </a:lvl3pPr>
            <a:lvl4pPr marL="4370329" indent="0">
              <a:buNone/>
              <a:defRPr sz="3186"/>
            </a:lvl4pPr>
            <a:lvl5pPr marL="5827105" indent="0">
              <a:buNone/>
              <a:defRPr sz="3186"/>
            </a:lvl5pPr>
            <a:lvl6pPr marL="7283882" indent="0">
              <a:buNone/>
              <a:defRPr sz="3186"/>
            </a:lvl6pPr>
            <a:lvl7pPr marL="8740658" indent="0">
              <a:buNone/>
              <a:defRPr sz="3186"/>
            </a:lvl7pPr>
            <a:lvl8pPr marL="10197435" indent="0">
              <a:buNone/>
              <a:defRPr sz="3186"/>
            </a:lvl8pPr>
            <a:lvl9pPr marL="11654211" indent="0">
              <a:buNone/>
              <a:defRPr sz="3186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4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53" y="1937914"/>
            <a:ext cx="9396921" cy="6782700"/>
          </a:xfrm>
        </p:spPr>
        <p:txBody>
          <a:bodyPr anchor="b"/>
          <a:lstStyle>
            <a:lvl1pPr>
              <a:defRPr sz="1019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86335" y="4185363"/>
            <a:ext cx="14749790" cy="20657627"/>
          </a:xfrm>
        </p:spPr>
        <p:txBody>
          <a:bodyPr anchor="t"/>
          <a:lstStyle>
            <a:lvl1pPr marL="0" indent="0">
              <a:buNone/>
              <a:defRPr sz="10196"/>
            </a:lvl1pPr>
            <a:lvl2pPr marL="1456776" indent="0">
              <a:buNone/>
              <a:defRPr sz="8922"/>
            </a:lvl2pPr>
            <a:lvl3pPr marL="2913553" indent="0">
              <a:buNone/>
              <a:defRPr sz="7647"/>
            </a:lvl3pPr>
            <a:lvl4pPr marL="4370329" indent="0">
              <a:buNone/>
              <a:defRPr sz="6373"/>
            </a:lvl4pPr>
            <a:lvl5pPr marL="5827105" indent="0">
              <a:buNone/>
              <a:defRPr sz="6373"/>
            </a:lvl5pPr>
            <a:lvl6pPr marL="7283882" indent="0">
              <a:buNone/>
              <a:defRPr sz="6373"/>
            </a:lvl6pPr>
            <a:lvl7pPr marL="8740658" indent="0">
              <a:buNone/>
              <a:defRPr sz="6373"/>
            </a:lvl7pPr>
            <a:lvl8pPr marL="10197435" indent="0">
              <a:buNone/>
              <a:defRPr sz="6373"/>
            </a:lvl8pPr>
            <a:lvl9pPr marL="11654211" indent="0">
              <a:buNone/>
              <a:defRPr sz="637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6853" y="8720614"/>
            <a:ext cx="9396921" cy="16156016"/>
          </a:xfrm>
        </p:spPr>
        <p:txBody>
          <a:bodyPr/>
          <a:lstStyle>
            <a:lvl1pPr marL="0" indent="0">
              <a:buNone/>
              <a:defRPr sz="5098"/>
            </a:lvl1pPr>
            <a:lvl2pPr marL="1456776" indent="0">
              <a:buNone/>
              <a:defRPr sz="4461"/>
            </a:lvl2pPr>
            <a:lvl3pPr marL="2913553" indent="0">
              <a:buNone/>
              <a:defRPr sz="3824"/>
            </a:lvl3pPr>
            <a:lvl4pPr marL="4370329" indent="0">
              <a:buNone/>
              <a:defRPr sz="3186"/>
            </a:lvl4pPr>
            <a:lvl5pPr marL="5827105" indent="0">
              <a:buNone/>
              <a:defRPr sz="3186"/>
            </a:lvl5pPr>
            <a:lvl6pPr marL="7283882" indent="0">
              <a:buNone/>
              <a:defRPr sz="3186"/>
            </a:lvl6pPr>
            <a:lvl7pPr marL="8740658" indent="0">
              <a:buNone/>
              <a:defRPr sz="3186"/>
            </a:lvl7pPr>
            <a:lvl8pPr marL="10197435" indent="0">
              <a:buNone/>
              <a:defRPr sz="3186"/>
            </a:lvl8pPr>
            <a:lvl9pPr marL="11654211" indent="0">
              <a:buNone/>
              <a:defRPr sz="3186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9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3058" y="1547646"/>
            <a:ext cx="25129272" cy="56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3058" y="7738199"/>
            <a:ext cx="25129272" cy="1844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3058" y="26942397"/>
            <a:ext cx="6555462" cy="1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0819-0BBF-40C5-9E3F-CCA0CD145F3E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1098" y="26942397"/>
            <a:ext cx="9833193" cy="1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76868" y="26942397"/>
            <a:ext cx="6555462" cy="1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B327-332F-48FA-8E2C-8B55C827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13553" rtl="0" eaLnBrk="1" latinLnBrk="0" hangingPunct="1">
        <a:lnSpc>
          <a:spcPct val="90000"/>
        </a:lnSpc>
        <a:spcBef>
          <a:spcPct val="0"/>
        </a:spcBef>
        <a:buNone/>
        <a:defRPr sz="14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8388" indent="-728388" algn="l" defTabSz="2913553" rtl="0" eaLnBrk="1" latinLnBrk="0" hangingPunct="1">
        <a:lnSpc>
          <a:spcPct val="90000"/>
        </a:lnSpc>
        <a:spcBef>
          <a:spcPts val="3186"/>
        </a:spcBef>
        <a:buFont typeface="Arial" panose="020B0604020202020204" pitchFamily="34" charset="0"/>
        <a:buChar char="•"/>
        <a:defRPr sz="8922" kern="1200">
          <a:solidFill>
            <a:schemeClr val="tx1"/>
          </a:solidFill>
          <a:latin typeface="+mn-lt"/>
          <a:ea typeface="+mn-ea"/>
          <a:cs typeface="+mn-cs"/>
        </a:defRPr>
      </a:lvl1pPr>
      <a:lvl2pPr marL="2185165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7647" kern="1200">
          <a:solidFill>
            <a:schemeClr val="tx1"/>
          </a:solidFill>
          <a:latin typeface="+mn-lt"/>
          <a:ea typeface="+mn-ea"/>
          <a:cs typeface="+mn-cs"/>
        </a:defRPr>
      </a:lvl2pPr>
      <a:lvl3pPr marL="3641941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6373" kern="1200">
          <a:solidFill>
            <a:schemeClr val="tx1"/>
          </a:solidFill>
          <a:latin typeface="+mn-lt"/>
          <a:ea typeface="+mn-ea"/>
          <a:cs typeface="+mn-cs"/>
        </a:defRPr>
      </a:lvl3pPr>
      <a:lvl4pPr marL="5098717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4pPr>
      <a:lvl5pPr marL="6555494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5pPr>
      <a:lvl6pPr marL="8012270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6pPr>
      <a:lvl7pPr marL="9469046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7pPr>
      <a:lvl8pPr marL="10925823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8pPr>
      <a:lvl9pPr marL="12382599" indent="-728388" algn="l" defTabSz="2913553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5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1pPr>
      <a:lvl2pPr marL="1456776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2pPr>
      <a:lvl3pPr marL="2913553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3pPr>
      <a:lvl4pPr marL="4370329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4pPr>
      <a:lvl5pPr marL="5827105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5pPr>
      <a:lvl6pPr marL="7283882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6pPr>
      <a:lvl7pPr marL="8740658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7pPr>
      <a:lvl8pPr marL="10197435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8pPr>
      <a:lvl9pPr marL="11654211" algn="l" defTabSz="2913553" rtl="0" eaLnBrk="1" latinLnBrk="0" hangingPunct="1">
        <a:defRPr sz="5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856194" y="1822920"/>
            <a:ext cx="2692523" cy="73887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723" dirty="0"/>
              <a:t>Cliente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56077" y="1822920"/>
            <a:ext cx="2692523" cy="73887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723" dirty="0"/>
              <a:t>Servidor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56194" y="5782879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Envia </a:t>
            </a:r>
            <a:r>
              <a:rPr lang="pt-BR" sz="1945" dirty="0">
                <a:solidFill>
                  <a:schemeClr val="tx1"/>
                </a:solidFill>
              </a:rPr>
              <a:t>dados do jogador para o Servidor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56194" y="4474188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>
                <a:solidFill>
                  <a:schemeClr val="tx1"/>
                </a:solidFill>
              </a:rPr>
              <a:t>Exibe tela de </a:t>
            </a:r>
            <a:r>
              <a:rPr lang="pt-BR" sz="1945" dirty="0" err="1">
                <a:solidFill>
                  <a:schemeClr val="tx1"/>
                </a:solidFill>
              </a:rPr>
              <a:t>login</a:t>
            </a:r>
            <a:r>
              <a:rPr lang="pt-BR" sz="1945" dirty="0">
                <a:solidFill>
                  <a:schemeClr val="tx1"/>
                </a:solidFill>
              </a:rPr>
              <a:t> ou cadastro</a:t>
            </a:r>
          </a:p>
        </p:txBody>
      </p:sp>
      <p:cxnSp>
        <p:nvCxnSpPr>
          <p:cNvPr id="9" name="Conector reto 8"/>
          <p:cNvCxnSpPr>
            <a:endCxn id="7" idx="0"/>
          </p:cNvCxnSpPr>
          <p:nvPr/>
        </p:nvCxnSpPr>
        <p:spPr>
          <a:xfrm>
            <a:off x="5202454" y="3891851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202454" y="5200542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9956606" y="2561806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8610346" y="3156665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>
                <a:solidFill>
                  <a:schemeClr val="tx1"/>
                </a:solidFill>
              </a:rPr>
              <a:t>Inicia a escuta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856194" y="3165497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>
                <a:solidFill>
                  <a:schemeClr val="tx1"/>
                </a:solidFill>
              </a:rPr>
              <a:t>Exibe tela </a:t>
            </a:r>
            <a:r>
              <a:rPr lang="pt-BR" sz="1945" dirty="0" err="1" smtClean="0">
                <a:solidFill>
                  <a:schemeClr val="tx1"/>
                </a:solidFill>
              </a:rPr>
              <a:t>SplashScreen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5206630" y="2574329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8610345" y="5051313"/>
            <a:ext cx="2695405" cy="731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recebe </a:t>
            </a:r>
            <a:r>
              <a:rPr lang="pt-BR" sz="1945" dirty="0">
                <a:solidFill>
                  <a:schemeClr val="tx1"/>
                </a:solidFill>
              </a:rPr>
              <a:t>dados do </a:t>
            </a:r>
            <a:r>
              <a:rPr lang="pt-BR" sz="1945" dirty="0" smtClean="0">
                <a:solidFill>
                  <a:schemeClr val="tx1"/>
                </a:solidFill>
              </a:rPr>
              <a:t>jogador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7" name="Conector reto 16"/>
          <p:cNvCxnSpPr>
            <a:endCxn id="16" idx="0"/>
          </p:cNvCxnSpPr>
          <p:nvPr/>
        </p:nvCxnSpPr>
        <p:spPr>
          <a:xfrm>
            <a:off x="9948467" y="3877487"/>
            <a:ext cx="9581" cy="1173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3"/>
            <a:endCxn id="16" idx="1"/>
          </p:cNvCxnSpPr>
          <p:nvPr/>
        </p:nvCxnSpPr>
        <p:spPr>
          <a:xfrm flipV="1">
            <a:off x="6548717" y="5417096"/>
            <a:ext cx="2061628" cy="7289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856194" y="7077055"/>
            <a:ext cx="2692523" cy="945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Recebe </a:t>
            </a:r>
            <a:r>
              <a:rPr lang="pt-BR" sz="1945" dirty="0">
                <a:solidFill>
                  <a:schemeClr val="tx1"/>
                </a:solidFill>
              </a:rPr>
              <a:t>dados do </a:t>
            </a:r>
            <a:r>
              <a:rPr lang="pt-BR" sz="1945" dirty="0" smtClean="0">
                <a:solidFill>
                  <a:schemeClr val="tx1"/>
                </a:solidFill>
              </a:rPr>
              <a:t>jogador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849387" y="9899083"/>
            <a:ext cx="2692523" cy="1308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>
                <a:solidFill>
                  <a:schemeClr val="tx1"/>
                </a:solidFill>
              </a:rPr>
              <a:t>Envia dados do </a:t>
            </a:r>
            <a:r>
              <a:rPr lang="pt-BR" sz="1945" dirty="0" smtClean="0">
                <a:solidFill>
                  <a:schemeClr val="tx1"/>
                </a:solidFill>
              </a:rPr>
              <a:t>personagem selecionado com os dados do jogador para o Servidor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849387" y="8590392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>
                <a:solidFill>
                  <a:schemeClr val="tx1"/>
                </a:solidFill>
              </a:rPr>
              <a:t>Exibe tela de </a:t>
            </a:r>
            <a:r>
              <a:rPr lang="pt-BR" sz="1945" dirty="0" smtClean="0">
                <a:solidFill>
                  <a:schemeClr val="tx1"/>
                </a:solidFill>
              </a:rPr>
              <a:t>seleção de personagem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32" name="Conector reto 31"/>
          <p:cNvCxnSpPr>
            <a:endCxn id="31" idx="0"/>
          </p:cNvCxnSpPr>
          <p:nvPr/>
        </p:nvCxnSpPr>
        <p:spPr>
          <a:xfrm>
            <a:off x="5195647" y="8008055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195647" y="9316746"/>
            <a:ext cx="0" cy="582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osango 48"/>
          <p:cNvSpPr/>
          <p:nvPr/>
        </p:nvSpPr>
        <p:spPr>
          <a:xfrm>
            <a:off x="16150239" y="4708302"/>
            <a:ext cx="2015958" cy="157257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Jogador existe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8860617" y="2159690"/>
            <a:ext cx="1792888" cy="240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Pesquisa pelo jogador no banco de dados e retorna os dados do jogador para o Cliente</a:t>
            </a:r>
          </a:p>
        </p:txBody>
      </p:sp>
      <p:cxnSp>
        <p:nvCxnSpPr>
          <p:cNvPr id="59" name="Conector angulado 58"/>
          <p:cNvCxnSpPr>
            <a:stCxn id="49" idx="3"/>
            <a:endCxn id="56" idx="2"/>
          </p:cNvCxnSpPr>
          <p:nvPr/>
        </p:nvCxnSpPr>
        <p:spPr>
          <a:xfrm flipV="1">
            <a:off x="18166197" y="4559990"/>
            <a:ext cx="1590864" cy="934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16254699" y="3107203"/>
            <a:ext cx="1792888" cy="1231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retorna erro de jogador não localizado</a:t>
            </a:r>
            <a:endParaRPr lang="pt-BR" sz="1945" dirty="0" smtClean="0">
              <a:solidFill>
                <a:schemeClr val="tx1"/>
              </a:solidFill>
            </a:endParaRPr>
          </a:p>
        </p:txBody>
      </p:sp>
      <p:cxnSp>
        <p:nvCxnSpPr>
          <p:cNvPr id="66" name="Conector reto 65"/>
          <p:cNvCxnSpPr>
            <a:stCxn id="49" idx="0"/>
            <a:endCxn id="65" idx="2"/>
          </p:cNvCxnSpPr>
          <p:nvPr/>
        </p:nvCxnSpPr>
        <p:spPr>
          <a:xfrm flipH="1" flipV="1">
            <a:off x="17151143" y="4338298"/>
            <a:ext cx="7075" cy="370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65" idx="0"/>
          </p:cNvCxnSpPr>
          <p:nvPr/>
        </p:nvCxnSpPr>
        <p:spPr>
          <a:xfrm rot="16200000" flipH="1" flipV="1">
            <a:off x="9628627" y="27295"/>
            <a:ext cx="4442608" cy="10602424"/>
          </a:xfrm>
          <a:prstGeom prst="bentConnector4">
            <a:avLst>
              <a:gd name="adj1" fmla="val -42023"/>
              <a:gd name="adj2" fmla="val 92319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/>
          <p:nvPr/>
        </p:nvCxnSpPr>
        <p:spPr>
          <a:xfrm rot="16200000" flipV="1">
            <a:off x="18343258" y="745884"/>
            <a:ext cx="221691" cy="2605918"/>
          </a:xfrm>
          <a:prstGeom prst="bentConnector3">
            <a:avLst>
              <a:gd name="adj1" fmla="val 435128"/>
            </a:avLst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18098617" y="5443198"/>
            <a:ext cx="349776" cy="52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7298517" y="4357348"/>
            <a:ext cx="417102" cy="52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6" name="Retângulo 95"/>
          <p:cNvSpPr/>
          <p:nvPr/>
        </p:nvSpPr>
        <p:spPr>
          <a:xfrm>
            <a:off x="8610344" y="7276397"/>
            <a:ext cx="2692523" cy="947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recebe dados do personagem e jogador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8610344" y="9304375"/>
            <a:ext cx="2692523" cy="1907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pesquisa pelo jogador no banco de dados e altera o campo </a:t>
            </a:r>
            <a:r>
              <a:rPr lang="pt-BR" sz="1945" dirty="0" err="1" smtClean="0">
                <a:solidFill>
                  <a:schemeClr val="tx1"/>
                </a:solidFill>
              </a:rPr>
              <a:t>IdPersonagem</a:t>
            </a:r>
            <a:r>
              <a:rPr lang="pt-BR" sz="1945" dirty="0" smtClean="0">
                <a:solidFill>
                  <a:schemeClr val="tx1"/>
                </a:solidFill>
              </a:rPr>
              <a:t> com o Id do personagem selecionado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00" name="Conector reto 99"/>
          <p:cNvCxnSpPr>
            <a:endCxn id="98" idx="0"/>
          </p:cNvCxnSpPr>
          <p:nvPr/>
        </p:nvCxnSpPr>
        <p:spPr>
          <a:xfrm>
            <a:off x="9956605" y="8223996"/>
            <a:ext cx="1" cy="1080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0" idx="3"/>
            <a:endCxn id="96" idx="1"/>
          </p:cNvCxnSpPr>
          <p:nvPr/>
        </p:nvCxnSpPr>
        <p:spPr>
          <a:xfrm flipV="1">
            <a:off x="6541910" y="7750197"/>
            <a:ext cx="2068434" cy="28032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>
            <a:off x="5195647" y="11217287"/>
            <a:ext cx="0" cy="113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3856194" y="12378383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Exibe tela de aguardando adversário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08" name="Conector reto 107"/>
          <p:cNvCxnSpPr>
            <a:stCxn id="98" idx="2"/>
            <a:endCxn id="109" idx="0"/>
          </p:cNvCxnSpPr>
          <p:nvPr/>
        </p:nvCxnSpPr>
        <p:spPr>
          <a:xfrm>
            <a:off x="9956606" y="11211546"/>
            <a:ext cx="2883" cy="995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613227" y="12206933"/>
            <a:ext cx="2692523" cy="1084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verifica a cada 5 segundos se há outro jogador aguardando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26" name="Conector reto 125"/>
          <p:cNvCxnSpPr/>
          <p:nvPr/>
        </p:nvCxnSpPr>
        <p:spPr>
          <a:xfrm flipV="1">
            <a:off x="11305750" y="12730064"/>
            <a:ext cx="14628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osango 129"/>
          <p:cNvSpPr/>
          <p:nvPr/>
        </p:nvSpPr>
        <p:spPr>
          <a:xfrm>
            <a:off x="12768549" y="11962826"/>
            <a:ext cx="2015958" cy="157257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Há outro jogador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3" name="CaixaDeTexto 132"/>
          <p:cNvSpPr txBox="1"/>
          <p:nvPr/>
        </p:nvSpPr>
        <p:spPr>
          <a:xfrm>
            <a:off x="14012077" y="13383522"/>
            <a:ext cx="349776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13916827" y="11611872"/>
            <a:ext cx="417102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36" name="Conector angulado 135"/>
          <p:cNvCxnSpPr>
            <a:stCxn id="130" idx="0"/>
            <a:endCxn id="109" idx="3"/>
          </p:cNvCxnSpPr>
          <p:nvPr/>
        </p:nvCxnSpPr>
        <p:spPr>
          <a:xfrm rot="16200000" flipH="1" flipV="1">
            <a:off x="12147994" y="11120581"/>
            <a:ext cx="786289" cy="2470778"/>
          </a:xfrm>
          <a:prstGeom prst="bentConnector4">
            <a:avLst>
              <a:gd name="adj1" fmla="val -29073"/>
              <a:gd name="adj2" fmla="val 7039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/>
          <p:cNvSpPr/>
          <p:nvPr/>
        </p:nvSpPr>
        <p:spPr>
          <a:xfrm>
            <a:off x="3849385" y="13907833"/>
            <a:ext cx="2692523" cy="1097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Cliente recebe dados do jogador adversário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39" name="Conector angulado 138"/>
          <p:cNvCxnSpPr>
            <a:stCxn id="130" idx="2"/>
            <a:endCxn id="143" idx="3"/>
          </p:cNvCxnSpPr>
          <p:nvPr/>
        </p:nvCxnSpPr>
        <p:spPr>
          <a:xfrm rot="5400000">
            <a:off x="11925236" y="12915915"/>
            <a:ext cx="1231807" cy="247077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8602205" y="13919020"/>
            <a:ext cx="2703545" cy="169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envia dados do jogador adversário para o Cliente(imagem do personagem e nome do adversário)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48" name="Conector reto 147"/>
          <p:cNvCxnSpPr/>
          <p:nvPr/>
        </p:nvCxnSpPr>
        <p:spPr>
          <a:xfrm>
            <a:off x="5195646" y="15003383"/>
            <a:ext cx="0" cy="612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 150"/>
          <p:cNvSpPr/>
          <p:nvPr/>
        </p:nvSpPr>
        <p:spPr>
          <a:xfrm>
            <a:off x="3856194" y="15640049"/>
            <a:ext cx="2692523" cy="726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Exibe tela de batalha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152" name="Losango 151"/>
          <p:cNvSpPr/>
          <p:nvPr/>
        </p:nvSpPr>
        <p:spPr>
          <a:xfrm>
            <a:off x="4556425" y="17254418"/>
            <a:ext cx="2015958" cy="157257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É a vez do jogador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3" name="CaixaDeTexto 152"/>
          <p:cNvSpPr txBox="1"/>
          <p:nvPr/>
        </p:nvSpPr>
        <p:spPr>
          <a:xfrm>
            <a:off x="4218144" y="17302145"/>
            <a:ext cx="349776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5737380" y="18680815"/>
            <a:ext cx="417102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7" name="Retângulo 156"/>
          <p:cNvSpPr/>
          <p:nvPr/>
        </p:nvSpPr>
        <p:spPr>
          <a:xfrm>
            <a:off x="2967833" y="18788929"/>
            <a:ext cx="1359992" cy="1123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Habilita botão de ataque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5003840" y="19556133"/>
            <a:ext cx="1359992" cy="1123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Habilita botão de defesa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61" name="Conector angulado 160"/>
          <p:cNvCxnSpPr>
            <a:stCxn id="152" idx="1"/>
            <a:endCxn id="157" idx="0"/>
          </p:cNvCxnSpPr>
          <p:nvPr/>
        </p:nvCxnSpPr>
        <p:spPr>
          <a:xfrm rot="10800000" flipV="1">
            <a:off x="3647829" y="18040705"/>
            <a:ext cx="908596" cy="74822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do 163"/>
          <p:cNvCxnSpPr>
            <a:stCxn id="152" idx="0"/>
            <a:endCxn id="151" idx="2"/>
          </p:cNvCxnSpPr>
          <p:nvPr/>
        </p:nvCxnSpPr>
        <p:spPr>
          <a:xfrm rot="16200000" flipV="1">
            <a:off x="4939423" y="16629437"/>
            <a:ext cx="888014" cy="361948"/>
          </a:xfrm>
          <a:prstGeom prst="bentConnector3">
            <a:avLst>
              <a:gd name="adj1" fmla="val 403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ângulo 166"/>
          <p:cNvSpPr/>
          <p:nvPr/>
        </p:nvSpPr>
        <p:spPr>
          <a:xfrm>
            <a:off x="4746350" y="21467197"/>
            <a:ext cx="1874972" cy="2235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Envia dados de defesa com os dados dos jogadores e da batalha para o Servidor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71" name="Conector angulado 170"/>
          <p:cNvCxnSpPr>
            <a:stCxn id="157" idx="2"/>
          </p:cNvCxnSpPr>
          <p:nvPr/>
        </p:nvCxnSpPr>
        <p:spPr>
          <a:xfrm rot="5400000">
            <a:off x="3263369" y="20295496"/>
            <a:ext cx="767204" cy="17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tângulo 222"/>
          <p:cNvSpPr/>
          <p:nvPr/>
        </p:nvSpPr>
        <p:spPr>
          <a:xfrm>
            <a:off x="2672818" y="20679956"/>
            <a:ext cx="1874972" cy="2235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Envia dados de ataque com os dados dos jogadores e da batalha para o Servidor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227" name="Retângulo 226"/>
          <p:cNvSpPr/>
          <p:nvPr/>
        </p:nvSpPr>
        <p:spPr>
          <a:xfrm>
            <a:off x="8585805" y="17780398"/>
            <a:ext cx="2692523" cy="1801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Servidor recebe dados da jogada,  grava no banco, calcula e decrementa a vida do oponente que perdeu</a:t>
            </a:r>
            <a:endParaRPr lang="pt-BR" sz="1945" dirty="0">
              <a:solidFill>
                <a:schemeClr val="tx1"/>
              </a:solidFill>
            </a:endParaRPr>
          </a:p>
        </p:txBody>
      </p:sp>
      <p:sp>
        <p:nvSpPr>
          <p:cNvPr id="253" name="Losango 252"/>
          <p:cNvSpPr/>
          <p:nvPr/>
        </p:nvSpPr>
        <p:spPr>
          <a:xfrm>
            <a:off x="12349972" y="17094982"/>
            <a:ext cx="4012828" cy="320219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Personagem do jogador atacado está com a propriedade vida menor ou igual a 0 (zero)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4" name="CaixaDeTexto 253"/>
          <p:cNvSpPr txBox="1"/>
          <p:nvPr/>
        </p:nvSpPr>
        <p:spPr>
          <a:xfrm>
            <a:off x="14620742" y="20051332"/>
            <a:ext cx="349776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255" name="CaixaDeTexto 254"/>
          <p:cNvSpPr txBox="1"/>
          <p:nvPr/>
        </p:nvSpPr>
        <p:spPr>
          <a:xfrm>
            <a:off x="16124406" y="17984379"/>
            <a:ext cx="417102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7" name="Losango 116"/>
          <p:cNvSpPr/>
          <p:nvPr/>
        </p:nvSpPr>
        <p:spPr>
          <a:xfrm>
            <a:off x="3995058" y="24421040"/>
            <a:ext cx="3339456" cy="253719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Verifica se foi enviado ataque </a:t>
            </a:r>
            <a:r>
              <a:rPr lang="pt-BR" sz="2000" dirty="0" smtClean="0">
                <a:solidFill>
                  <a:schemeClr val="tx1"/>
                </a:solidFill>
              </a:rPr>
              <a:t>ou </a:t>
            </a:r>
            <a:r>
              <a:rPr lang="pt-BR" sz="2000" dirty="0" smtClean="0">
                <a:solidFill>
                  <a:schemeClr val="tx1"/>
                </a:solidFill>
              </a:rPr>
              <a:t>defesa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63" name="Conector reto 62"/>
          <p:cNvCxnSpPr>
            <a:stCxn id="152" idx="2"/>
          </p:cNvCxnSpPr>
          <p:nvPr/>
        </p:nvCxnSpPr>
        <p:spPr>
          <a:xfrm>
            <a:off x="5564404" y="18826993"/>
            <a:ext cx="0" cy="729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>
            <a:off x="5584141" y="20679956"/>
            <a:ext cx="0" cy="729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/>
          <p:nvPr/>
        </p:nvCxnSpPr>
        <p:spPr>
          <a:xfrm rot="5400000">
            <a:off x="2246193" y="24306308"/>
            <a:ext cx="2764940" cy="17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endCxn id="117" idx="1"/>
          </p:cNvCxnSpPr>
          <p:nvPr/>
        </p:nvCxnSpPr>
        <p:spPr>
          <a:xfrm flipV="1">
            <a:off x="3627804" y="25689635"/>
            <a:ext cx="36725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/>
          <p:cNvSpPr txBox="1"/>
          <p:nvPr/>
        </p:nvSpPr>
        <p:spPr>
          <a:xfrm>
            <a:off x="4952104" y="26909164"/>
            <a:ext cx="349776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cxnSp>
        <p:nvCxnSpPr>
          <p:cNvPr id="101" name="Conector angulado 100"/>
          <p:cNvCxnSpPr>
            <a:stCxn id="117" idx="2"/>
            <a:endCxn id="227" idx="2"/>
          </p:cNvCxnSpPr>
          <p:nvPr/>
        </p:nvCxnSpPr>
        <p:spPr>
          <a:xfrm rot="5400000" flipH="1" flipV="1">
            <a:off x="4110375" y="21136538"/>
            <a:ext cx="7376102" cy="4267281"/>
          </a:xfrm>
          <a:prstGeom prst="bentConnector3">
            <a:avLst>
              <a:gd name="adj1" fmla="val -30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>
            <a:off x="7049947" y="24962770"/>
            <a:ext cx="417102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9" name="Retângulo 158"/>
          <p:cNvSpPr/>
          <p:nvPr/>
        </p:nvSpPr>
        <p:spPr>
          <a:xfrm>
            <a:off x="7572056" y="21044526"/>
            <a:ext cx="1874972" cy="22359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Exige mensagem “Um minuto para finalizar batalha como W.O “</a:t>
            </a:r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104" name="Conector angulado 103"/>
          <p:cNvCxnSpPr>
            <a:stCxn id="117" idx="3"/>
            <a:endCxn id="159" idx="2"/>
          </p:cNvCxnSpPr>
          <p:nvPr/>
        </p:nvCxnSpPr>
        <p:spPr>
          <a:xfrm flipV="1">
            <a:off x="7334514" y="23280448"/>
            <a:ext cx="1175028" cy="240918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7" idx="3"/>
            <a:endCxn id="253" idx="1"/>
          </p:cNvCxnSpPr>
          <p:nvPr/>
        </p:nvCxnSpPr>
        <p:spPr>
          <a:xfrm>
            <a:off x="11278328" y="18681263"/>
            <a:ext cx="1071644" cy="148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do 126"/>
          <p:cNvCxnSpPr>
            <a:stCxn id="253" idx="3"/>
            <a:endCxn id="97" idx="6"/>
          </p:cNvCxnSpPr>
          <p:nvPr/>
        </p:nvCxnSpPr>
        <p:spPr>
          <a:xfrm flipH="1" flipV="1">
            <a:off x="5693146" y="16897262"/>
            <a:ext cx="10669654" cy="1798818"/>
          </a:xfrm>
          <a:prstGeom prst="bentConnector3">
            <a:avLst>
              <a:gd name="adj1" fmla="val -21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253" idx="2"/>
            <a:endCxn id="173" idx="0"/>
          </p:cNvCxnSpPr>
          <p:nvPr/>
        </p:nvCxnSpPr>
        <p:spPr>
          <a:xfrm>
            <a:off x="14356386" y="20297178"/>
            <a:ext cx="41042" cy="2497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13459942" y="22794334"/>
            <a:ext cx="1874972" cy="22359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Mostrar tela com nome do jogador e do personagem</a:t>
            </a:r>
          </a:p>
          <a:p>
            <a:pPr algn="ctr"/>
            <a:endParaRPr lang="pt-BR" sz="1945" dirty="0">
              <a:solidFill>
                <a:schemeClr val="tx1"/>
              </a:solidFill>
            </a:endParaRPr>
          </a:p>
        </p:txBody>
      </p:sp>
      <p:cxnSp>
        <p:nvCxnSpPr>
          <p:cNvPr id="83" name="Conector angulado 82"/>
          <p:cNvCxnSpPr>
            <a:endCxn id="167" idx="2"/>
          </p:cNvCxnSpPr>
          <p:nvPr/>
        </p:nvCxnSpPr>
        <p:spPr>
          <a:xfrm flipV="1">
            <a:off x="3646112" y="23703119"/>
            <a:ext cx="2037724" cy="5230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43" idx="1"/>
            <a:endCxn id="137" idx="3"/>
          </p:cNvCxnSpPr>
          <p:nvPr/>
        </p:nvCxnSpPr>
        <p:spPr>
          <a:xfrm flipH="1" flipV="1">
            <a:off x="6541908" y="14456815"/>
            <a:ext cx="2060297" cy="31039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6" idx="3"/>
            <a:endCxn id="109" idx="1"/>
          </p:cNvCxnSpPr>
          <p:nvPr/>
        </p:nvCxnSpPr>
        <p:spPr>
          <a:xfrm>
            <a:off x="6548717" y="12741561"/>
            <a:ext cx="2064510" cy="755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1933020" y="12636391"/>
            <a:ext cx="208551" cy="215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5484595" y="16789291"/>
            <a:ext cx="208551" cy="215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3522445" y="24114016"/>
            <a:ext cx="208551" cy="215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17006807" y="1083016"/>
            <a:ext cx="250572" cy="28539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Losango 93"/>
          <p:cNvSpPr/>
          <p:nvPr/>
        </p:nvSpPr>
        <p:spPr>
          <a:xfrm>
            <a:off x="11958722" y="4466410"/>
            <a:ext cx="2843814" cy="1957358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Cliente enviou novo cadastro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13758960" y="6168023"/>
            <a:ext cx="349776" cy="52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14445576" y="4708302"/>
            <a:ext cx="417102" cy="52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38" name="Conector reto 37"/>
          <p:cNvCxnSpPr>
            <a:stCxn id="16" idx="3"/>
            <a:endCxn id="94" idx="1"/>
          </p:cNvCxnSpPr>
          <p:nvPr/>
        </p:nvCxnSpPr>
        <p:spPr>
          <a:xfrm>
            <a:off x="11305750" y="5417096"/>
            <a:ext cx="652972" cy="27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94" idx="3"/>
            <a:endCxn id="49" idx="1"/>
          </p:cNvCxnSpPr>
          <p:nvPr/>
        </p:nvCxnSpPr>
        <p:spPr>
          <a:xfrm>
            <a:off x="14802536" y="5445089"/>
            <a:ext cx="1347703" cy="49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/>
          <p:cNvSpPr/>
          <p:nvPr/>
        </p:nvSpPr>
        <p:spPr>
          <a:xfrm>
            <a:off x="12484185" y="7443613"/>
            <a:ext cx="1792888" cy="240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16" tIns="44458" rIns="88916" bIns="44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945" dirty="0" smtClean="0">
                <a:solidFill>
                  <a:schemeClr val="tx1"/>
                </a:solidFill>
              </a:rPr>
              <a:t>Cadastra o jogador no banco de dados e retorna os dados do jogador para o Cliente</a:t>
            </a:r>
          </a:p>
        </p:txBody>
      </p:sp>
      <p:cxnSp>
        <p:nvCxnSpPr>
          <p:cNvPr id="113" name="Conector reto 112"/>
          <p:cNvCxnSpPr>
            <a:stCxn id="94" idx="2"/>
            <a:endCxn id="112" idx="0"/>
          </p:cNvCxnSpPr>
          <p:nvPr/>
        </p:nvCxnSpPr>
        <p:spPr>
          <a:xfrm>
            <a:off x="13380629" y="6423768"/>
            <a:ext cx="0" cy="101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endCxn id="112" idx="2"/>
          </p:cNvCxnSpPr>
          <p:nvPr/>
        </p:nvCxnSpPr>
        <p:spPr>
          <a:xfrm rot="5400000">
            <a:off x="10077422" y="4499264"/>
            <a:ext cx="8647856" cy="2041442"/>
          </a:xfrm>
          <a:prstGeom prst="bentConnector3">
            <a:avLst>
              <a:gd name="adj1" fmla="val 105066"/>
            </a:avLst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5282965" y="1087431"/>
            <a:ext cx="250572" cy="28539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angulado 56"/>
          <p:cNvCxnSpPr>
            <a:stCxn id="173" idx="2"/>
            <a:endCxn id="31" idx="1"/>
          </p:cNvCxnSpPr>
          <p:nvPr/>
        </p:nvCxnSpPr>
        <p:spPr>
          <a:xfrm rot="5400000" flipH="1">
            <a:off x="1085065" y="11717893"/>
            <a:ext cx="16076686" cy="10548041"/>
          </a:xfrm>
          <a:prstGeom prst="bentConnector4">
            <a:avLst>
              <a:gd name="adj1" fmla="val -19489"/>
              <a:gd name="adj2" fmla="val 116955"/>
            </a:avLst>
          </a:prstGeom>
          <a:ln w="165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12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282</Words>
  <Application>Microsoft Office PowerPoint</Application>
  <PresentationFormat>Personalizar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Armando Tragl</dc:creator>
  <cp:lastModifiedBy>Bruno Armando Tragl</cp:lastModifiedBy>
  <cp:revision>34</cp:revision>
  <dcterms:created xsi:type="dcterms:W3CDTF">2018-05-17T00:50:37Z</dcterms:created>
  <dcterms:modified xsi:type="dcterms:W3CDTF">2018-05-22T00:37:08Z</dcterms:modified>
</cp:coreProperties>
</file>