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sldIdLst>
    <p:sldId id="257" r:id="rId2"/>
    <p:sldId id="309" r:id="rId3"/>
    <p:sldId id="308" r:id="rId4"/>
    <p:sldId id="310" r:id="rId5"/>
    <p:sldId id="312" r:id="rId6"/>
    <p:sldId id="311" r:id="rId7"/>
    <p:sldId id="31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78"/>
  </p:normalViewPr>
  <p:slideViewPr>
    <p:cSldViewPr snapToGrid="0" snapToObjects="1">
      <p:cViewPr varScale="1">
        <p:scale>
          <a:sx n="95" d="100"/>
          <a:sy n="95" d="100"/>
        </p:scale>
        <p:origin x="20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3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5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386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24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4CA0-A7FD-344C-809F-C1EC5C6141AD}" type="datetime1">
              <a:rPr lang="en-US" smtClean="0"/>
              <a:t>5/31/20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Engineering Sciences, ESAT-PSI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5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036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84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77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62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07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28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41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B633-F997-D447-87D9-B97572E55C7C}" type="datetimeFigureOut">
              <a:rPr lang="en-BE" smtClean="0"/>
              <a:t>31/05/2020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14FC-A06B-3F45-9A69-386B8CB909A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14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Biometrics System Concepts"/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en-US" sz="6000" kern="1200" dirty="0">
                <a:solidFill>
                  <a:schemeClr val="tx1"/>
                </a:solidFill>
                <a:ea typeface="+mj-ea"/>
                <a:cs typeface="+mj-cs"/>
              </a:rPr>
              <a:t>Biometrics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System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D3ED-114E-4F45-AFC4-22BF652E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Presentation for the Assignments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Bruno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Vandekerkhove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659CB7B-4466-864D-AB84-7D64787CE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3161282"/>
            <a:ext cx="3217333" cy="11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5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13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0" name="Picture 115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73" name="Biometrics System Concepts"/>
          <p:cNvSpPr txBox="1"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000"/>
            </a:lvl1pPr>
          </a:lstStyle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 &amp; 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D3ED-114E-4F45-AFC4-22BF652E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181" name="Rectangle 117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6F0F1C-1ACF-A640-998B-4EB1DEFF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9" y="1129492"/>
            <a:ext cx="5507803" cy="4599015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31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2928-4AC7-3E45-AFFE-371513F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73" name="Biometrics System Concepts"/>
          <p:cNvSpPr txBox="1"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000"/>
            </a:lvl1pPr>
          </a:lstStyle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Fingerprint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D3ED-114E-4F45-AFC4-22BF652E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79E0A7-E759-AC4F-B75C-3873D881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68" y="743798"/>
            <a:ext cx="3666344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66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2928-4AC7-3E45-AFFE-371513F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6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73" name="Biometrics System Concepts"/>
          <p:cNvSpPr txBox="1"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000"/>
            </a:lvl1pPr>
          </a:lstStyle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D3ED-114E-4F45-AFC4-22BF652E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57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 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lass, table, game&#10;&#10;Description automatically generated">
            <a:extLst>
              <a:ext uri="{FF2B5EF4-FFF2-40B4-BE49-F238E27FC236}">
                <a16:creationId xmlns:a16="http://schemas.microsoft.com/office/drawing/2014/main" id="{1CC1060E-77FB-9D4B-AF2B-CB30C64E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1"/>
            <a:ext cx="5315979" cy="27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2928-4AC7-3E45-AFFE-371513F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37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Biometrics System Concepts</vt:lpstr>
      <vt:lpstr>Validation &amp;  Evaluation</vt:lpstr>
      <vt:lpstr>PowerPoint Presentation</vt:lpstr>
      <vt:lpstr>Fingerprint Recognition</vt:lpstr>
      <vt:lpstr>PowerPoint Presentation</vt:lpstr>
      <vt:lpstr>Face Recognition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Biometrics System Concepts</dc:title>
  <dc:creator>Microsoft Office User</dc:creator>
  <cp:lastModifiedBy>Microsoft Office User</cp:lastModifiedBy>
  <cp:revision>4</cp:revision>
  <dcterms:created xsi:type="dcterms:W3CDTF">2020-05-31T15:09:20Z</dcterms:created>
  <dcterms:modified xsi:type="dcterms:W3CDTF">2020-05-31T15:13:44Z</dcterms:modified>
</cp:coreProperties>
</file>