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31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55"/>
  </p:normalViewPr>
  <p:slideViewPr>
    <p:cSldViewPr snapToGrid="0" snapToObjects="1">
      <p:cViewPr>
        <p:scale>
          <a:sx n="180" d="100"/>
          <a:sy n="180" d="100"/>
        </p:scale>
        <p:origin x="-3792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971" y="1122363"/>
            <a:ext cx="9623823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1" y="3602038"/>
            <a:ext cx="9623823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1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89" indent="0" algn="ctr">
              <a:buNone/>
              <a:defRPr sz="1600"/>
            </a:lvl8pPr>
            <a:lvl9pPr marL="365781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731" y="365126"/>
            <a:ext cx="276684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185" y="365126"/>
            <a:ext cx="814014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0" y="1709739"/>
            <a:ext cx="11067396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00" y="4589465"/>
            <a:ext cx="11067396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185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81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6" y="365127"/>
            <a:ext cx="110673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55" y="1681164"/>
            <a:ext cx="542843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855" y="2505075"/>
            <a:ext cx="54284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081" y="1681164"/>
            <a:ext cx="545517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081" y="2505075"/>
            <a:ext cx="545517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172" y="987426"/>
            <a:ext cx="6496081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172" y="987426"/>
            <a:ext cx="6496081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7" indent="0">
              <a:buNone/>
              <a:defRPr sz="2800"/>
            </a:lvl2pPr>
            <a:lvl3pPr marL="914454" indent="0">
              <a:buNone/>
              <a:defRPr sz="2401"/>
            </a:lvl3pPr>
            <a:lvl4pPr marL="1371681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89" indent="0">
              <a:buNone/>
              <a:defRPr sz="2000"/>
            </a:lvl8pPr>
            <a:lvl9pPr marL="365781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184" y="365127"/>
            <a:ext cx="11067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184" y="1825625"/>
            <a:ext cx="1106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185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0ED6-5AAA-0A4A-9B1D-EC2D861041EB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0522" y="6356352"/>
            <a:ext cx="433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434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7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4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2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9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6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3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5061624" y="5431542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94942" y="4349799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037700" y="51488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88656" y="5098291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2027" y="1443122"/>
            <a:ext cx="1396332" cy="1396332"/>
            <a:chOff x="965200" y="12827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027" y="4435153"/>
            <a:ext cx="1396332" cy="1396332"/>
            <a:chOff x="965200" y="1282700"/>
            <a:chExt cx="18288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1232" y="1443122"/>
            <a:ext cx="1396332" cy="1396332"/>
            <a:chOff x="965200" y="12827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932" y="1436743"/>
            <a:ext cx="1396332" cy="1396332"/>
            <a:chOff x="965200" y="1282700"/>
            <a:chExt cx="1828800" cy="1828800"/>
          </a:xfrm>
        </p:grpSpPr>
        <p:sp>
          <p:nvSpPr>
            <p:cNvPr id="25" name="Rectangle 24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232" y="4435153"/>
            <a:ext cx="1396332" cy="1396332"/>
            <a:chOff x="965200" y="1282700"/>
            <a:chExt cx="1828800" cy="1828800"/>
          </a:xfrm>
        </p:grpSpPr>
        <p:sp>
          <p:nvSpPr>
            <p:cNvPr id="31" name="Rectangle 30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7793" y="974043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Speciation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4371" y="403007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Diffusion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886" y="974043"/>
            <a:ext cx="216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Extinction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7619" y="974043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</a:t>
            </a:r>
            <a:r>
              <a:rPr lang="en-US" sz="1600" i="1" dirty="0" err="1"/>
              <a:t>Arisal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4424" y="4009523"/>
            <a:ext cx="25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(dep)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779" y="1607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017" y="15613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3240" y="1562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1779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64347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933" y="29104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544" y="2898067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8567" y="29032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6967" y="58672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082" y="5929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71811" y="22410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63345" y="52765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9153" y="2230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9153" y="5363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608" y="58634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5608" y="2910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70593" y="592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4813" y="290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35555" y="29099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4517" y="22993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87093" y="32236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31233" y="3216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32048" y="2025702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311999" y="195662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91387" y="190347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Evolve to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253527" y="4930427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16581" y="325143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90442" y="4934979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26152" y="6268502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0193" y="6279647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society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642751" y="5156509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09562" y="2136925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09099" y="213233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25034" y="5431541"/>
            <a:ext cx="2952155" cy="117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401" dirty="0"/>
              <a:t>1: Target is in a Non-D environment</a:t>
            </a:r>
          </a:p>
          <a:p>
            <a:pPr algn="just"/>
            <a:r>
              <a:rPr lang="en-US" sz="1401" dirty="0"/>
              <a:t>2: Target is in a D environment</a:t>
            </a:r>
          </a:p>
          <a:p>
            <a:pPr algn="just"/>
            <a:r>
              <a:rPr lang="en-US" sz="1401" dirty="0"/>
              <a:t>3: Source is in a  D environment</a:t>
            </a:r>
          </a:p>
          <a:p>
            <a:pPr algn="just"/>
            <a:r>
              <a:rPr lang="en-US" sz="1401" dirty="0"/>
              <a:t>4: Source is in a  Non-D environment</a:t>
            </a:r>
          </a:p>
          <a:p>
            <a:pPr algn="just"/>
            <a:r>
              <a:rPr lang="en-US" sz="1401" dirty="0"/>
              <a:t>5:Closer areas to domestication origin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57346" y="508301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686608" y="4359418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2340701" y="4449720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5296" y="437622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72057" y="5117708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</a:t>
            </a:r>
            <a:endParaRPr lang="en-US" sz="16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326152" y="512966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840745" y="507034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3</a:t>
            </a:r>
            <a:endParaRPr lang="en-US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5027773" y="4433013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21104" y="436660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004868" y="507829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 smtClean="0"/>
              <a:t>1:</a:t>
            </a:r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018491" y="547861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2:4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347907" y="5132763"/>
            <a:ext cx="0" cy="698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447175" y="2076433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5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177304" y="2089748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/>
              <a:t>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9510920" y="4274888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{p</a:t>
            </a:r>
            <a:r>
              <a:rPr lang="en-US" sz="2000" baseline="-25000" dirty="0"/>
              <a:t>i</a:t>
            </a:r>
            <a:r>
              <a:rPr lang="en-US" sz="2000" dirty="0"/>
              <a:t> * X}</a:t>
            </a:r>
            <a:endParaRPr lang="en-US" sz="140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23289" y="4612652"/>
            <a:ext cx="1048685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r>
              <a:rPr lang="en-US" sz="2000" dirty="0"/>
              <a:t> {p</a:t>
            </a:r>
            <a:r>
              <a:rPr lang="en-US" sz="2000" baseline="-25000" dirty="0"/>
              <a:t>i</a:t>
            </a:r>
            <a:r>
              <a:rPr lang="en-US" sz="2000" dirty="0"/>
              <a:t> / X}</a:t>
            </a:r>
            <a:endParaRPr lang="en-US" sz="1401" dirty="0"/>
          </a:p>
        </p:txBody>
      </p:sp>
      <p:sp>
        <p:nvSpPr>
          <p:cNvPr id="169" name="TextBox 168"/>
          <p:cNvSpPr txBox="1"/>
          <p:nvPr/>
        </p:nvSpPr>
        <p:spPr>
          <a:xfrm>
            <a:off x="10761264" y="4510226"/>
            <a:ext cx="1959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</a:t>
            </a:r>
            <a:r>
              <a:rPr lang="en-US" sz="2000"/>
              <a:t>= environment </a:t>
            </a:r>
          </a:p>
          <a:p>
            <a:pPr algn="ctr"/>
            <a:r>
              <a:rPr lang="en-US" sz="2000" dirty="0"/>
              <a:t>factor</a:t>
            </a:r>
            <a:endParaRPr lang="en-US" sz="1401" dirty="0"/>
          </a:p>
        </p:txBody>
      </p:sp>
      <p:sp>
        <p:nvSpPr>
          <p:cNvPr id="170" name="TextBox 169"/>
          <p:cNvSpPr txBox="1"/>
          <p:nvPr/>
        </p:nvSpPr>
        <p:spPr>
          <a:xfrm>
            <a:off x="7958720" y="2170885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296324" y="2162479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940725" y="1455004"/>
            <a:ext cx="122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++ {p</a:t>
            </a:r>
            <a:r>
              <a:rPr lang="en-US" sz="2000" baseline="-25000" dirty="0"/>
              <a:t>i</a:t>
            </a:r>
            <a:r>
              <a:rPr lang="en-US" sz="2000" dirty="0"/>
              <a:t> * L</a:t>
            </a:r>
            <a:r>
              <a:rPr lang="en-US" sz="2000" baseline="-25000" dirty="0"/>
              <a:t>i</a:t>
            </a:r>
            <a:r>
              <a:rPr lang="en-US" sz="2000" dirty="0"/>
              <a:t>}</a:t>
            </a:r>
            <a:endParaRPr lang="en-US" sz="1401" dirty="0"/>
          </a:p>
        </p:txBody>
      </p:sp>
      <p:sp>
        <p:nvSpPr>
          <p:cNvPr id="173" name="TextBox 172"/>
          <p:cNvSpPr txBox="1"/>
          <p:nvPr/>
        </p:nvSpPr>
        <p:spPr>
          <a:xfrm>
            <a:off x="9783550" y="1941232"/>
            <a:ext cx="213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 smtClean="0"/>
              <a:t>i</a:t>
            </a:r>
            <a:r>
              <a:rPr lang="en-US" sz="2000" dirty="0"/>
              <a:t> = Location factor</a:t>
            </a:r>
            <a:endParaRPr lang="en-US" sz="14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556262" y="69158"/>
            <a:ext cx="3179204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b="1"/>
              <a:t>Parameters space</a:t>
            </a:r>
            <a:endParaRPr lang="en-US" sz="3201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7068371" y="4427991"/>
            <a:ext cx="1396332" cy="1396332"/>
            <a:chOff x="965200" y="1282700"/>
            <a:chExt cx="1828800" cy="1828800"/>
          </a:xfrm>
        </p:grpSpPr>
        <p:sp>
          <p:nvSpPr>
            <p:cNvPr id="177" name="Rectangle 176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6571504" y="4018139"/>
            <a:ext cx="2511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</a:t>
            </a:r>
            <a:r>
              <a:rPr lang="en-US" sz="1600" i="1" dirty="0" err="1"/>
              <a:t>ind</a:t>
            </a:r>
            <a:r>
              <a:rPr lang="en-US" sz="1600" i="1" dirty="0"/>
              <a:t>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701486" y="45694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272222" y="59221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76293" y="535626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007732" y="5914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063292" y="6261340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5937160" y="5140098"/>
            <a:ext cx="648387" cy="7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869071" y="4731151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rnd</a:t>
            </a:r>
            <a:r>
              <a:rPr lang="en-US" sz="1600" dirty="0"/>
              <a:t> &lt; H</a:t>
            </a:r>
            <a:endParaRPr 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9530798" y="2694987"/>
            <a:ext cx="27605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 = </a:t>
            </a:r>
            <a:r>
              <a:rPr lang="en-US" sz="1600" dirty="0"/>
              <a:t>transition factor from Takeover dependent to Takeover independent of the trait</a:t>
            </a:r>
            <a:endParaRPr lang="en-US" sz="20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5015939" y="5493491"/>
            <a:ext cx="33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4318</TotalTime>
  <Words>162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Bruno Vilela</cp:lastModifiedBy>
  <cp:revision>17</cp:revision>
  <cp:lastPrinted>2016-08-08T14:39:41Z</cp:lastPrinted>
  <dcterms:created xsi:type="dcterms:W3CDTF">2016-08-05T19:58:34Z</dcterms:created>
  <dcterms:modified xsi:type="dcterms:W3CDTF">2016-08-08T20:14:27Z</dcterms:modified>
</cp:coreProperties>
</file>