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4651"/>
  </p:normalViewPr>
  <p:slideViewPr>
    <p:cSldViewPr snapToGrid="0" snapToObjects="1">
      <p:cViewPr>
        <p:scale>
          <a:sx n="98" d="100"/>
          <a:sy n="98" d="100"/>
        </p:scale>
        <p:origin x="208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98954-E6F2-654B-8EA3-3F15767142BF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42B55-638E-A848-B5C8-AEDC71DC9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2B55-638E-A848-B5C8-AEDC71DC9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122E-7AAF-7743-8EA1-8D6D1AC71A6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2947-53F2-B340-A957-EAD4493F8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722972" y="334039"/>
            <a:ext cx="0" cy="2975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22972" y="3294367"/>
            <a:ext cx="4121624" cy="1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729149" y="2742443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541090" y="1599514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47820" y="2203596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87072" y="2503279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42359" y="1617730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V="1">
            <a:off x="9136234" y="1923561"/>
            <a:ext cx="212022" cy="2137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503244" y="2148428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164381" y="2224360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85181" y="1534352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941407" y="1371672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27181" y="1804549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856941" y="1371672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755717" y="2867783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949070" y="1961374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85632" y="2455534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281547" y="1660303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444940" y="2996842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503244" y="785933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18166" y="567579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10504" y="1227547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856650" y="2421950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122780" y="1933512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725327" y="915020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417935" y="1212913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93415" y="1010921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984635" y="596836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06718" y="976218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108583" y="994989"/>
            <a:ext cx="191831" cy="1918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574582" y="1984404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756571" y="1629816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581321" y="2620159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091221" y="2925143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521141" y="2620159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287143" y="2908689"/>
            <a:ext cx="191831" cy="1918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66569" y="1848295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928593" y="2275789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316695" y="1564389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691894" y="2330616"/>
            <a:ext cx="191831" cy="191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668456" y="1509741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15638" y="2159305"/>
            <a:ext cx="191831" cy="2103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927764" y="1700946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696878" y="2342410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91037" y="3082340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46267" y="2904382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809800" y="2574176"/>
            <a:ext cx="191831" cy="1918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563389" y="824999"/>
            <a:ext cx="2793872" cy="26468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 Simulations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1284297" y="204459"/>
            <a:ext cx="643466" cy="40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Var1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1978562" y="204460"/>
            <a:ext cx="643466" cy="40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Var2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2672829" y="204463"/>
            <a:ext cx="643466" cy="40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Var3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3383820" y="204455"/>
            <a:ext cx="643466" cy="40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Var4</a:t>
            </a:r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4078085" y="204456"/>
            <a:ext cx="643466" cy="40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Var5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772351" y="204459"/>
            <a:ext cx="748159" cy="40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VarM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9670766" y="3364621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x5</a:t>
            </a:r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7232987" y="1670792"/>
            <a:ext cx="473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x4</a:t>
            </a:r>
            <a:endParaRPr lang="en-US" sz="2400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10177863" y="463924"/>
            <a:ext cx="42269" cy="2843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7706193" y="1543449"/>
            <a:ext cx="2495988" cy="145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60000" flipH="1" flipV="1">
            <a:off x="9105145" y="1535408"/>
            <a:ext cx="39690" cy="1773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133568" y="2670090"/>
            <a:ext cx="1086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446679" y="3592653"/>
            <a:ext cx="0" cy="439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6889838" y="4010203"/>
            <a:ext cx="1166439" cy="21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8048981" y="4014772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6880039" y="4031705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7963305" y="4672505"/>
            <a:ext cx="257589" cy="2575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6172853" y="4584469"/>
            <a:ext cx="1166439" cy="21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163054" y="4605971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7339292" y="4578422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7235174" y="5231303"/>
            <a:ext cx="257589" cy="2575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 flipH="1">
            <a:off x="5579834" y="5190988"/>
            <a:ext cx="1166439" cy="21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570035" y="5212490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746273" y="5184941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5441240" y="5822369"/>
            <a:ext cx="257589" cy="2575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/>
          <p:cNvCxnSpPr/>
          <p:nvPr/>
        </p:nvCxnSpPr>
        <p:spPr>
          <a:xfrm flipH="1">
            <a:off x="6118980" y="5765254"/>
            <a:ext cx="1166439" cy="21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6109181" y="5786756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285419" y="5759207"/>
            <a:ext cx="8011" cy="574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5980386" y="6475894"/>
            <a:ext cx="257589" cy="257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7156624" y="6417591"/>
            <a:ext cx="257589" cy="2575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92763" y="35926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x5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6871930" y="421970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x4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6160279" y="48012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x5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>
            <a:off x="6702199" y="54266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</a:t>
            </a:r>
            <a:r>
              <a:rPr lang="en-US" smtClean="0"/>
              <a:t> x4</a:t>
            </a:r>
            <a:endParaRPr lang="en-US" dirty="0"/>
          </a:p>
        </p:txBody>
      </p:sp>
      <p:sp>
        <p:nvSpPr>
          <p:cNvPr id="204" name="Oval 203"/>
          <p:cNvSpPr/>
          <p:nvPr/>
        </p:nvSpPr>
        <p:spPr>
          <a:xfrm>
            <a:off x="2233762" y="1028017"/>
            <a:ext cx="1606731" cy="793628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3344091" y="-1254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09726" y="1657179"/>
            <a:ext cx="1793934" cy="546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133725" y="4059480"/>
            <a:ext cx="1587826" cy="1612149"/>
            <a:chOff x="2845227" y="3953525"/>
            <a:chExt cx="1587826" cy="1612149"/>
          </a:xfrm>
        </p:grpSpPr>
        <p:sp>
          <p:nvSpPr>
            <p:cNvPr id="98" name="Right Arrow 97"/>
            <p:cNvSpPr/>
            <p:nvPr/>
          </p:nvSpPr>
          <p:spPr>
            <a:xfrm rot="16200000">
              <a:off x="2318893" y="4479859"/>
              <a:ext cx="1599086" cy="54641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96126" y="5258037"/>
              <a:ext cx="1436927" cy="307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35455" y="139117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x1000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673834" y="493009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x1000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9156609" y="4350238"/>
            <a:ext cx="0" cy="160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9156609" y="5955139"/>
            <a:ext cx="2425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377729" y="4398564"/>
            <a:ext cx="266543" cy="155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0065104" y="5091502"/>
            <a:ext cx="219505" cy="859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flipH="1">
            <a:off x="10703694" y="5548428"/>
            <a:ext cx="176374" cy="4067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flipH="1">
            <a:off x="11169606" y="5544072"/>
            <a:ext cx="176374" cy="4067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703694" y="6087081"/>
            <a:ext cx="257589" cy="25758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217185" y="6078139"/>
            <a:ext cx="257589" cy="2575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386683" y="6104264"/>
            <a:ext cx="257589" cy="2575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061212" y="6091398"/>
            <a:ext cx="257589" cy="2575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 rot="16200000">
            <a:off x="8181737" y="4921855"/>
            <a:ext cx="1491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4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A44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A44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54" grpId="0"/>
      <p:bldP spid="155" grpId="0"/>
      <p:bldP spid="180" grpId="0" animBg="1"/>
      <p:bldP spid="184" grpId="0" animBg="1"/>
      <p:bldP spid="191" grpId="0" animBg="1"/>
      <p:bldP spid="195" grpId="0" animBg="1"/>
      <p:bldP spid="196" grpId="0" animBg="1"/>
      <p:bldP spid="197" grpId="0"/>
      <p:bldP spid="198" grpId="0"/>
      <p:bldP spid="199" grpId="0"/>
      <p:bldP spid="200" grpId="0"/>
      <p:bldP spid="204" grpId="0" animBg="1"/>
      <p:bldP spid="8" grpId="0" animBg="1"/>
      <p:bldP spid="13" grpId="0"/>
      <p:bldP spid="103" grpId="0"/>
      <p:bldP spid="42" grpId="0" animBg="1"/>
      <p:bldP spid="113" grpId="0" animBg="1"/>
      <p:bldP spid="114" grpId="0" animBg="1"/>
      <p:bldP spid="115" grpId="0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22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Vilela</dc:creator>
  <cp:lastModifiedBy>Bruno Vilela</cp:lastModifiedBy>
  <cp:revision>12</cp:revision>
  <dcterms:created xsi:type="dcterms:W3CDTF">2016-10-25T20:44:24Z</dcterms:created>
  <dcterms:modified xsi:type="dcterms:W3CDTF">2016-10-26T19:23:55Z</dcterms:modified>
</cp:coreProperties>
</file>