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Tenor Sans" panose="020B0604020202020204" charset="0"/>
      <p:regular r:id="rId14"/>
    </p:embeddedFont>
    <p:embeddedFont>
      <p:font typeface="Open Sans Light" panose="020B0604020202020204" charset="0"/>
      <p:regular r:id="rId15"/>
    </p:embeddedFont>
    <p:embeddedFont>
      <p:font typeface="Open Sans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30787" y="4303101"/>
            <a:ext cx="9012163" cy="3423077"/>
            <a:chOff x="0" y="0"/>
            <a:chExt cx="6438948" cy="24456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8948" cy="2445696"/>
            </a:xfrm>
            <a:custGeom>
              <a:avLst/>
              <a:gdLst/>
              <a:ahLst/>
              <a:cxnLst/>
              <a:rect l="l" t="t" r="r" b="b"/>
              <a:pathLst>
                <a:path w="6438948" h="2445696">
                  <a:moveTo>
                    <a:pt x="6314488" y="2445696"/>
                  </a:moveTo>
                  <a:lnTo>
                    <a:pt x="124460" y="2445696"/>
                  </a:lnTo>
                  <a:cubicBezTo>
                    <a:pt x="55880" y="2445696"/>
                    <a:pt x="0" y="2389816"/>
                    <a:pt x="0" y="23212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2321236"/>
                  </a:lnTo>
                  <a:cubicBezTo>
                    <a:pt x="6438948" y="2389817"/>
                    <a:pt x="6383068" y="2445696"/>
                    <a:pt x="6314488" y="244569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45050" y="4842915"/>
            <a:ext cx="9145871" cy="3215523"/>
            <a:chOff x="0" y="0"/>
            <a:chExt cx="8324820" cy="29268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24821" cy="2926856"/>
            </a:xfrm>
            <a:custGeom>
              <a:avLst/>
              <a:gdLst/>
              <a:ahLst/>
              <a:cxnLst/>
              <a:rect l="l" t="t" r="r" b="b"/>
              <a:pathLst>
                <a:path w="8324821" h="2926856">
                  <a:moveTo>
                    <a:pt x="8200360" y="59690"/>
                  </a:moveTo>
                  <a:cubicBezTo>
                    <a:pt x="8235920" y="59690"/>
                    <a:pt x="8265130" y="88900"/>
                    <a:pt x="8265130" y="124460"/>
                  </a:cubicBezTo>
                  <a:lnTo>
                    <a:pt x="8265130" y="2802396"/>
                  </a:lnTo>
                  <a:cubicBezTo>
                    <a:pt x="8265130" y="2837956"/>
                    <a:pt x="8235920" y="2867166"/>
                    <a:pt x="820036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00360" y="59690"/>
                  </a:lnTo>
                  <a:moveTo>
                    <a:pt x="82003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8200360" y="2926856"/>
                  </a:lnTo>
                  <a:cubicBezTo>
                    <a:pt x="8268940" y="2926856"/>
                    <a:pt x="8324821" y="2870977"/>
                    <a:pt x="8324821" y="2802396"/>
                  </a:cubicBezTo>
                  <a:lnTo>
                    <a:pt x="8324821" y="124460"/>
                  </a:lnTo>
                  <a:cubicBezTo>
                    <a:pt x="8324821" y="55880"/>
                    <a:pt x="8268940" y="0"/>
                    <a:pt x="820036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547183" y="5166914"/>
            <a:ext cx="757937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33356" y="448050"/>
            <a:ext cx="3868043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6"/>
                </a:solidFill>
                <a:latin typeface="Open Sans Bold"/>
              </a:rP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39166" y="5114966"/>
            <a:ext cx="4335039" cy="1220278"/>
            <a:chOff x="0" y="0"/>
            <a:chExt cx="6898751" cy="19419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1941942"/>
            </a:xfrm>
            <a:custGeom>
              <a:avLst/>
              <a:gdLst/>
              <a:ahLst/>
              <a:cxnLst/>
              <a:rect l="l" t="t" r="r" b="b"/>
              <a:pathLst>
                <a:path w="6898751" h="1941942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17482"/>
                  </a:lnTo>
                  <a:cubicBezTo>
                    <a:pt x="6839061" y="1853042"/>
                    <a:pt x="6809851" y="1882252"/>
                    <a:pt x="6774290" y="1882252"/>
                  </a:cubicBezTo>
                  <a:lnTo>
                    <a:pt x="124460" y="1882252"/>
                  </a:lnTo>
                  <a:cubicBezTo>
                    <a:pt x="88900" y="1882252"/>
                    <a:pt x="59690" y="1853042"/>
                    <a:pt x="59690" y="18174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17482"/>
                  </a:lnTo>
                  <a:cubicBezTo>
                    <a:pt x="0" y="1886062"/>
                    <a:pt x="55880" y="1941942"/>
                    <a:pt x="124460" y="1941942"/>
                  </a:cubicBezTo>
                  <a:lnTo>
                    <a:pt x="6774291" y="1941942"/>
                  </a:lnTo>
                  <a:cubicBezTo>
                    <a:pt x="6842871" y="1941942"/>
                    <a:pt x="6898751" y="1886062"/>
                    <a:pt x="6898751" y="1817482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55727" y="7993099"/>
            <a:ext cx="4335039" cy="1236595"/>
            <a:chOff x="0" y="0"/>
            <a:chExt cx="6531127" cy="1863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863042"/>
            </a:xfrm>
            <a:custGeom>
              <a:avLst/>
              <a:gdLst/>
              <a:ahLst/>
              <a:cxnLst/>
              <a:rect l="l" t="t" r="r" b="b"/>
              <a:pathLst>
                <a:path w="6531127" h="186304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738582"/>
                  </a:lnTo>
                  <a:cubicBezTo>
                    <a:pt x="6471437" y="1774142"/>
                    <a:pt x="6442227" y="1803352"/>
                    <a:pt x="6406667" y="1803352"/>
                  </a:cubicBezTo>
                  <a:lnTo>
                    <a:pt x="124460" y="1803352"/>
                  </a:lnTo>
                  <a:cubicBezTo>
                    <a:pt x="88900" y="1803352"/>
                    <a:pt x="59690" y="1774142"/>
                    <a:pt x="59690" y="17385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38582"/>
                  </a:lnTo>
                  <a:cubicBezTo>
                    <a:pt x="0" y="1807162"/>
                    <a:pt x="55880" y="1863042"/>
                    <a:pt x="124460" y="1863042"/>
                  </a:cubicBezTo>
                  <a:lnTo>
                    <a:pt x="6406667" y="1863042"/>
                  </a:lnTo>
                  <a:cubicBezTo>
                    <a:pt x="6475247" y="1863042"/>
                    <a:pt x="6531127" y="1807162"/>
                    <a:pt x="6531127" y="173858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AutoShape 8"/>
          <p:cNvSpPr/>
          <p:nvPr/>
        </p:nvSpPr>
        <p:spPr>
          <a:xfrm rot="-10800000">
            <a:off x="6074205" y="5725105"/>
            <a:ext cx="2191529" cy="46010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9" name="AutoShape 9"/>
          <p:cNvSpPr/>
          <p:nvPr/>
        </p:nvSpPr>
        <p:spPr>
          <a:xfrm rot="-10800000">
            <a:off x="6163709" y="8611396"/>
            <a:ext cx="2102025" cy="48825"/>
          </a:xfrm>
          <a:prstGeom prst="rect">
            <a:avLst/>
          </a:prstGeom>
          <a:solidFill>
            <a:srgbClr val="3F4652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83178" y="2524792"/>
            <a:ext cx="9349273" cy="680175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87190" y="685605"/>
            <a:ext cx="5682780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Operador in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46334" y="5389949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2895" y="8295527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69423" y="2669910"/>
            <a:ext cx="6349154" cy="1842311"/>
            <a:chOff x="0" y="0"/>
            <a:chExt cx="10103999" cy="2931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03999" cy="2931841"/>
            </a:xfrm>
            <a:custGeom>
              <a:avLst/>
              <a:gdLst/>
              <a:ahLst/>
              <a:cxnLst/>
              <a:rect l="l" t="t" r="r" b="b"/>
              <a:pathLst>
                <a:path w="10103999" h="2931841">
                  <a:moveTo>
                    <a:pt x="9979539" y="59690"/>
                  </a:moveTo>
                  <a:cubicBezTo>
                    <a:pt x="10015099" y="59690"/>
                    <a:pt x="10044309" y="88900"/>
                    <a:pt x="10044309" y="124460"/>
                  </a:cubicBezTo>
                  <a:lnTo>
                    <a:pt x="10044309" y="2807381"/>
                  </a:lnTo>
                  <a:cubicBezTo>
                    <a:pt x="10044309" y="2842941"/>
                    <a:pt x="10015099" y="2872151"/>
                    <a:pt x="9979539" y="2872151"/>
                  </a:cubicBezTo>
                  <a:lnTo>
                    <a:pt x="124460" y="2872151"/>
                  </a:lnTo>
                  <a:cubicBezTo>
                    <a:pt x="88900" y="2872151"/>
                    <a:pt x="59690" y="2842941"/>
                    <a:pt x="59690" y="28073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79539" y="59690"/>
                  </a:lnTo>
                  <a:moveTo>
                    <a:pt x="99795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7381"/>
                  </a:lnTo>
                  <a:cubicBezTo>
                    <a:pt x="0" y="2875961"/>
                    <a:pt x="55880" y="2931841"/>
                    <a:pt x="124460" y="2931841"/>
                  </a:cubicBezTo>
                  <a:lnTo>
                    <a:pt x="9979539" y="2931841"/>
                  </a:lnTo>
                  <a:cubicBezTo>
                    <a:pt x="10048119" y="2931841"/>
                    <a:pt x="10103999" y="2875961"/>
                    <a:pt x="10103999" y="2807381"/>
                  </a:cubicBezTo>
                  <a:lnTo>
                    <a:pt x="10103999" y="124460"/>
                  </a:lnTo>
                  <a:cubicBezTo>
                    <a:pt x="10103999" y="55880"/>
                    <a:pt x="10048119" y="0"/>
                    <a:pt x="997953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954372" y="4743767"/>
            <a:ext cx="12379257" cy="5278609"/>
            <a:chOff x="0" y="0"/>
            <a:chExt cx="11109206" cy="4737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109206" cy="4737050"/>
            </a:xfrm>
            <a:custGeom>
              <a:avLst/>
              <a:gdLst/>
              <a:ahLst/>
              <a:cxnLst/>
              <a:rect l="l" t="t" r="r" b="b"/>
              <a:pathLst>
                <a:path w="11109206" h="4737050">
                  <a:moveTo>
                    <a:pt x="10984746" y="4737050"/>
                  </a:moveTo>
                  <a:lnTo>
                    <a:pt x="124460" y="4737050"/>
                  </a:lnTo>
                  <a:cubicBezTo>
                    <a:pt x="55880" y="4737050"/>
                    <a:pt x="0" y="4681170"/>
                    <a:pt x="0" y="46125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984746" y="0"/>
                  </a:lnTo>
                  <a:cubicBezTo>
                    <a:pt x="11053326" y="0"/>
                    <a:pt x="11109206" y="55880"/>
                    <a:pt x="11109206" y="124460"/>
                  </a:cubicBezTo>
                  <a:lnTo>
                    <a:pt x="11109206" y="4612590"/>
                  </a:lnTo>
                  <a:cubicBezTo>
                    <a:pt x="11109206" y="4681170"/>
                    <a:pt x="11053326" y="4737050"/>
                    <a:pt x="10984746" y="47370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349804" y="3143365"/>
            <a:ext cx="3588391" cy="8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3F4652"/>
                </a:solidFill>
                <a:latin typeface="Tenor Sans"/>
              </a:rPr>
              <a:t>Exercício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50385" y="5081692"/>
            <a:ext cx="11187230" cy="445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0"/>
              </a:lnSpc>
            </a:pPr>
            <a:r>
              <a:rPr lang="en-US" sz="5400">
                <a:solidFill>
                  <a:srgbClr val="FFFFF6"/>
                </a:solidFill>
                <a:latin typeface="Tenor Sans"/>
              </a:rPr>
              <a:t>Crie uma tupla de números inteiros (com números repetidos), e mostre na tela os elementos que se repetem dentro da tupla e a média de todos eles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4511" y="685605"/>
            <a:ext cx="7416224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Exercícios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Créditos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57758" y="6353997"/>
            <a:ext cx="3372484" cy="806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7"/>
              </a:lnSpc>
            </a:pPr>
            <a:r>
              <a:rPr lang="en-US" sz="4669" dirty="0">
                <a:solidFill>
                  <a:srgbClr val="000000"/>
                </a:solidFill>
                <a:latin typeface="Open Sans Light"/>
              </a:rPr>
              <a:t>Bruno </a:t>
            </a:r>
            <a:r>
              <a:rPr lang="en-US" sz="4669" dirty="0" err="1">
                <a:solidFill>
                  <a:srgbClr val="000000"/>
                </a:solidFill>
                <a:latin typeface="Open Sans Light"/>
              </a:rPr>
              <a:t>Viotto</a:t>
            </a:r>
            <a:endParaRPr lang="en-US" sz="4669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560828" y="4755051"/>
            <a:ext cx="326941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0"/>
              </a:lnSpc>
            </a:pPr>
            <a:r>
              <a:rPr lang="en-US" sz="6392" dirty="0" err="1" smtClean="0">
                <a:solidFill>
                  <a:srgbClr val="000000"/>
                </a:solidFill>
                <a:latin typeface="Open Sans"/>
              </a:rPr>
              <a:t>Créditos</a:t>
            </a:r>
            <a:endParaRPr lang="en-US" sz="6392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6594" y="3753940"/>
            <a:ext cx="4335039" cy="1839179"/>
            <a:chOff x="0" y="0"/>
            <a:chExt cx="6898751" cy="2926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164148" y="2815426"/>
            <a:ext cx="8287258" cy="3722181"/>
            <a:chOff x="0" y="0"/>
            <a:chExt cx="6916487" cy="31065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16487" cy="3106506"/>
            </a:xfrm>
            <a:custGeom>
              <a:avLst/>
              <a:gdLst/>
              <a:ahLst/>
              <a:cxnLst/>
              <a:rect l="l" t="t" r="r" b="b"/>
              <a:pathLst>
                <a:path w="6916487" h="3106506">
                  <a:moveTo>
                    <a:pt x="6792027" y="3106506"/>
                  </a:moveTo>
                  <a:lnTo>
                    <a:pt x="124460" y="3106506"/>
                  </a:lnTo>
                  <a:cubicBezTo>
                    <a:pt x="55880" y="3106506"/>
                    <a:pt x="0" y="3050626"/>
                    <a:pt x="0" y="29820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92027" y="0"/>
                  </a:lnTo>
                  <a:cubicBezTo>
                    <a:pt x="6860608" y="0"/>
                    <a:pt x="6916487" y="55880"/>
                    <a:pt x="6916487" y="124460"/>
                  </a:cubicBezTo>
                  <a:lnTo>
                    <a:pt x="6916487" y="2982046"/>
                  </a:lnTo>
                  <a:cubicBezTo>
                    <a:pt x="6916487" y="3050626"/>
                    <a:pt x="6860608" y="3106506"/>
                    <a:pt x="6792027" y="310650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36594" y="7141159"/>
            <a:ext cx="4335039" cy="1898155"/>
            <a:chOff x="0" y="0"/>
            <a:chExt cx="6531127" cy="28597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2859741"/>
            </a:xfrm>
            <a:custGeom>
              <a:avLst/>
              <a:gdLst/>
              <a:ahLst/>
              <a:cxnLst/>
              <a:rect l="l" t="t" r="r" b="b"/>
              <a:pathLst>
                <a:path w="6531127" h="2859741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735281"/>
                  </a:lnTo>
                  <a:cubicBezTo>
                    <a:pt x="6471437" y="2770841"/>
                    <a:pt x="6442227" y="2800051"/>
                    <a:pt x="6406667" y="2800051"/>
                  </a:cubicBezTo>
                  <a:lnTo>
                    <a:pt x="124460" y="2800051"/>
                  </a:lnTo>
                  <a:cubicBezTo>
                    <a:pt x="88900" y="2800051"/>
                    <a:pt x="59690" y="2770841"/>
                    <a:pt x="59690" y="27352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35281"/>
                  </a:lnTo>
                  <a:cubicBezTo>
                    <a:pt x="0" y="2803861"/>
                    <a:pt x="55880" y="2859741"/>
                    <a:pt x="124460" y="2859741"/>
                  </a:cubicBezTo>
                  <a:lnTo>
                    <a:pt x="6406667" y="2859741"/>
                  </a:lnTo>
                  <a:cubicBezTo>
                    <a:pt x="6475247" y="2859741"/>
                    <a:pt x="6531127" y="2803861"/>
                    <a:pt x="6531127" y="2735281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164148" y="6989552"/>
            <a:ext cx="8287258" cy="2406548"/>
            <a:chOff x="0" y="0"/>
            <a:chExt cx="6438948" cy="18698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38948" cy="1869815"/>
            </a:xfrm>
            <a:custGeom>
              <a:avLst/>
              <a:gdLst/>
              <a:ahLst/>
              <a:cxnLst/>
              <a:rect l="l" t="t" r="r" b="b"/>
              <a:pathLst>
                <a:path w="6438948" h="1869815">
                  <a:moveTo>
                    <a:pt x="6314488" y="1869815"/>
                  </a:moveTo>
                  <a:lnTo>
                    <a:pt x="124460" y="1869815"/>
                  </a:lnTo>
                  <a:cubicBezTo>
                    <a:pt x="55880" y="1869815"/>
                    <a:pt x="0" y="1813935"/>
                    <a:pt x="0" y="17453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1745355"/>
                  </a:lnTo>
                  <a:cubicBezTo>
                    <a:pt x="6438948" y="1813935"/>
                    <a:pt x="6383068" y="1869815"/>
                    <a:pt x="6314488" y="1869815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143762" y="4026881"/>
            <a:ext cx="3720703" cy="124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Explicação Detalhada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46602" y="3000801"/>
            <a:ext cx="8204804" cy="329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6"/>
                </a:solidFill>
                <a:latin typeface="Tenor Sans"/>
              </a:rPr>
              <a:t>As tuplas são estruturas de dados semelhante as listas, entretanto, com a principal característica de serem imutáveis.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43762" y="7443587"/>
            <a:ext cx="3720703" cy="124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Explicação Simples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49522" y="7093534"/>
            <a:ext cx="7398964" cy="2120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5"/>
              </a:lnSpc>
            </a:pPr>
            <a:r>
              <a:rPr lang="en-US" sz="4296">
                <a:solidFill>
                  <a:srgbClr val="FFFFF6"/>
                </a:solidFill>
                <a:latin typeface="Tenor Sans"/>
              </a:rPr>
              <a:t>Tuplas são listas impossíveis de serem alteradas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67678" y="447455"/>
            <a:ext cx="515110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85605"/>
            <a:ext cx="678774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O que são Tuplas?</a:t>
            </a:r>
          </a:p>
        </p:txBody>
      </p:sp>
      <p:sp>
        <p:nvSpPr>
          <p:cNvPr id="18" name="AutoShape 18"/>
          <p:cNvSpPr/>
          <p:nvPr/>
        </p:nvSpPr>
        <p:spPr>
          <a:xfrm rot="-10800000">
            <a:off x="6144577" y="4729740"/>
            <a:ext cx="2191529" cy="46010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19" name="AutoShape 19"/>
          <p:cNvSpPr/>
          <p:nvPr/>
        </p:nvSpPr>
        <p:spPr>
          <a:xfrm rot="-10800000">
            <a:off x="6144577" y="8128797"/>
            <a:ext cx="2102025" cy="48825"/>
          </a:xfrm>
          <a:prstGeom prst="rect">
            <a:avLst/>
          </a:prstGeom>
          <a:solidFill>
            <a:srgbClr val="3F4652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3093" y="3222977"/>
            <a:ext cx="4335039" cy="1518613"/>
            <a:chOff x="0" y="0"/>
            <a:chExt cx="6898751" cy="24167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416711"/>
            </a:xfrm>
            <a:custGeom>
              <a:avLst/>
              <a:gdLst/>
              <a:ahLst/>
              <a:cxnLst/>
              <a:rect l="l" t="t" r="r" b="b"/>
              <a:pathLst>
                <a:path w="6898751" h="2416711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292251"/>
                  </a:lnTo>
                  <a:cubicBezTo>
                    <a:pt x="6839061" y="2327811"/>
                    <a:pt x="6809851" y="2357021"/>
                    <a:pt x="6774290" y="2357021"/>
                  </a:cubicBezTo>
                  <a:lnTo>
                    <a:pt x="124460" y="2357021"/>
                  </a:lnTo>
                  <a:cubicBezTo>
                    <a:pt x="88900" y="2357021"/>
                    <a:pt x="59690" y="2327811"/>
                    <a:pt x="59690" y="229225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92251"/>
                  </a:lnTo>
                  <a:cubicBezTo>
                    <a:pt x="0" y="2360831"/>
                    <a:pt x="55880" y="2416711"/>
                    <a:pt x="124460" y="2416711"/>
                  </a:cubicBezTo>
                  <a:lnTo>
                    <a:pt x="6774291" y="2416711"/>
                  </a:lnTo>
                  <a:cubicBezTo>
                    <a:pt x="6842871" y="2416711"/>
                    <a:pt x="6898751" y="2360831"/>
                    <a:pt x="6898751" y="2292251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565185" y="3183978"/>
            <a:ext cx="4335039" cy="1570375"/>
            <a:chOff x="0" y="0"/>
            <a:chExt cx="6531127" cy="23659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31127" cy="2365912"/>
            </a:xfrm>
            <a:custGeom>
              <a:avLst/>
              <a:gdLst/>
              <a:ahLst/>
              <a:cxnLst/>
              <a:rect l="l" t="t" r="r" b="b"/>
              <a:pathLst>
                <a:path w="6531127" h="236591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2241452"/>
                  </a:lnTo>
                  <a:cubicBezTo>
                    <a:pt x="6471437" y="2277012"/>
                    <a:pt x="6442227" y="2306222"/>
                    <a:pt x="6406667" y="2306222"/>
                  </a:cubicBezTo>
                  <a:lnTo>
                    <a:pt x="124460" y="2306222"/>
                  </a:lnTo>
                  <a:cubicBezTo>
                    <a:pt x="88900" y="2306222"/>
                    <a:pt x="59690" y="2277012"/>
                    <a:pt x="59690" y="224145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41452"/>
                  </a:lnTo>
                  <a:cubicBezTo>
                    <a:pt x="0" y="2310032"/>
                    <a:pt x="55880" y="2365912"/>
                    <a:pt x="124460" y="2365912"/>
                  </a:cubicBezTo>
                  <a:lnTo>
                    <a:pt x="6406667" y="2365912"/>
                  </a:lnTo>
                  <a:cubicBezTo>
                    <a:pt x="6475247" y="2365912"/>
                    <a:pt x="6531127" y="2310032"/>
                    <a:pt x="6531127" y="224145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AutoShape 8"/>
          <p:cNvSpPr/>
          <p:nvPr/>
        </p:nvSpPr>
        <p:spPr>
          <a:xfrm rot="-5400000">
            <a:off x="1766801" y="5627757"/>
            <a:ext cx="1891786" cy="50173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9" name="AutoShape 9"/>
          <p:cNvSpPr/>
          <p:nvPr/>
        </p:nvSpPr>
        <p:spPr>
          <a:xfrm rot="-5400000">
            <a:off x="14601445" y="5816416"/>
            <a:ext cx="2216508" cy="46010"/>
          </a:xfrm>
          <a:prstGeom prst="rect">
            <a:avLst/>
          </a:prstGeom>
          <a:solidFill>
            <a:srgbClr val="3F4652"/>
          </a:solidFill>
        </p:spPr>
      </p:sp>
      <p:grpSp>
        <p:nvGrpSpPr>
          <p:cNvPr id="10" name="Group 10"/>
          <p:cNvGrpSpPr/>
          <p:nvPr/>
        </p:nvGrpSpPr>
        <p:grpSpPr>
          <a:xfrm>
            <a:off x="5842803" y="2732096"/>
            <a:ext cx="6585098" cy="1798892"/>
            <a:chOff x="0" y="0"/>
            <a:chExt cx="6898751" cy="18845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898751" cy="1884575"/>
            </a:xfrm>
            <a:custGeom>
              <a:avLst/>
              <a:gdLst/>
              <a:ahLst/>
              <a:cxnLst/>
              <a:rect l="l" t="t" r="r" b="b"/>
              <a:pathLst>
                <a:path w="6898751" h="1884575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760115"/>
                  </a:lnTo>
                  <a:cubicBezTo>
                    <a:pt x="6839061" y="1795675"/>
                    <a:pt x="6809851" y="1824885"/>
                    <a:pt x="6774290" y="1824885"/>
                  </a:cubicBezTo>
                  <a:lnTo>
                    <a:pt x="124460" y="1824885"/>
                  </a:lnTo>
                  <a:cubicBezTo>
                    <a:pt x="88900" y="1824885"/>
                    <a:pt x="59690" y="1795675"/>
                    <a:pt x="59690" y="17601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60115"/>
                  </a:lnTo>
                  <a:cubicBezTo>
                    <a:pt x="0" y="1828695"/>
                    <a:pt x="55880" y="1884575"/>
                    <a:pt x="124460" y="1884575"/>
                  </a:cubicBezTo>
                  <a:lnTo>
                    <a:pt x="6774291" y="1884575"/>
                  </a:lnTo>
                  <a:cubicBezTo>
                    <a:pt x="6842871" y="1884575"/>
                    <a:pt x="6898751" y="1828695"/>
                    <a:pt x="6898751" y="1760115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2" name="AutoShape 12"/>
          <p:cNvSpPr/>
          <p:nvPr/>
        </p:nvSpPr>
        <p:spPr>
          <a:xfrm rot="-5400000">
            <a:off x="8035746" y="5591259"/>
            <a:ext cx="2216508" cy="46010"/>
          </a:xfrm>
          <a:prstGeom prst="rect">
            <a:avLst/>
          </a:prstGeom>
          <a:solidFill>
            <a:srgbClr val="3F4652"/>
          </a:solidFill>
        </p:spPr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265" y="6457289"/>
            <a:ext cx="5273498" cy="170341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91582" y="6261934"/>
            <a:ext cx="7166233" cy="216212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777395" y="6666903"/>
            <a:ext cx="5367730" cy="1454805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873266" y="3335635"/>
            <a:ext cx="3720703" cy="124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Declaração com Vírgula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72353" y="3322517"/>
            <a:ext cx="3720703" cy="124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Declaração com Função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4511" y="685605"/>
            <a:ext cx="678774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Sintaxe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175328" y="2954779"/>
            <a:ext cx="3966915" cy="131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0"/>
              </a:lnSpc>
            </a:pPr>
            <a:r>
              <a:rPr lang="en-US" sz="4023">
                <a:solidFill>
                  <a:srgbClr val="3F4652"/>
                </a:solidFill>
                <a:latin typeface="Tenor Sans"/>
              </a:rPr>
              <a:t>Declaração com Parênteses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24261" y="3669709"/>
            <a:ext cx="4335039" cy="1842311"/>
            <a:chOff x="0" y="0"/>
            <a:chExt cx="6898751" cy="2931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8751" cy="2931841"/>
            </a:xfrm>
            <a:custGeom>
              <a:avLst/>
              <a:gdLst/>
              <a:ahLst/>
              <a:cxnLst/>
              <a:rect l="l" t="t" r="r" b="b"/>
              <a:pathLst>
                <a:path w="6898751" h="2931841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7381"/>
                  </a:lnTo>
                  <a:cubicBezTo>
                    <a:pt x="6839061" y="2842941"/>
                    <a:pt x="6809851" y="2872151"/>
                    <a:pt x="6774290" y="2872151"/>
                  </a:cubicBezTo>
                  <a:lnTo>
                    <a:pt x="124460" y="2872151"/>
                  </a:lnTo>
                  <a:cubicBezTo>
                    <a:pt x="88900" y="2872151"/>
                    <a:pt x="59690" y="2842941"/>
                    <a:pt x="59690" y="28073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7381"/>
                  </a:lnTo>
                  <a:cubicBezTo>
                    <a:pt x="0" y="2875961"/>
                    <a:pt x="55880" y="2931841"/>
                    <a:pt x="124460" y="2931841"/>
                  </a:cubicBezTo>
                  <a:lnTo>
                    <a:pt x="6774291" y="2931841"/>
                  </a:lnTo>
                  <a:cubicBezTo>
                    <a:pt x="6842871" y="2931841"/>
                    <a:pt x="6898751" y="2875961"/>
                    <a:pt x="6898751" y="2807381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94511" y="3181127"/>
            <a:ext cx="10394394" cy="5675880"/>
            <a:chOff x="0" y="0"/>
            <a:chExt cx="8675088" cy="4737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675088" cy="4737050"/>
            </a:xfrm>
            <a:custGeom>
              <a:avLst/>
              <a:gdLst/>
              <a:ahLst/>
              <a:cxnLst/>
              <a:rect l="l" t="t" r="r" b="b"/>
              <a:pathLst>
                <a:path w="8675088" h="4737050">
                  <a:moveTo>
                    <a:pt x="8550628" y="4737050"/>
                  </a:moveTo>
                  <a:lnTo>
                    <a:pt x="124460" y="4737050"/>
                  </a:lnTo>
                  <a:cubicBezTo>
                    <a:pt x="55880" y="4737050"/>
                    <a:pt x="0" y="4681170"/>
                    <a:pt x="0" y="46125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550628" y="0"/>
                  </a:lnTo>
                  <a:cubicBezTo>
                    <a:pt x="8619208" y="0"/>
                    <a:pt x="8675088" y="55880"/>
                    <a:pt x="8675088" y="124460"/>
                  </a:cubicBezTo>
                  <a:lnTo>
                    <a:pt x="8675088" y="4612590"/>
                  </a:lnTo>
                  <a:cubicBezTo>
                    <a:pt x="8675088" y="4681170"/>
                    <a:pt x="8619208" y="4737050"/>
                    <a:pt x="8550628" y="47370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297585" y="3944215"/>
            <a:ext cx="3588391" cy="124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Soma de Tuplas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11276" y="3669709"/>
            <a:ext cx="10314316" cy="5588591"/>
            <a:chOff x="0" y="0"/>
            <a:chExt cx="16414129" cy="88936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414130" cy="8893645"/>
            </a:xfrm>
            <a:custGeom>
              <a:avLst/>
              <a:gdLst/>
              <a:ahLst/>
              <a:cxnLst/>
              <a:rect l="l" t="t" r="r" b="b"/>
              <a:pathLst>
                <a:path w="16414130" h="8893645">
                  <a:moveTo>
                    <a:pt x="16289669" y="59690"/>
                  </a:moveTo>
                  <a:cubicBezTo>
                    <a:pt x="16325228" y="59690"/>
                    <a:pt x="16354439" y="88900"/>
                    <a:pt x="16354439" y="124460"/>
                  </a:cubicBezTo>
                  <a:lnTo>
                    <a:pt x="16354439" y="8769185"/>
                  </a:lnTo>
                  <a:cubicBezTo>
                    <a:pt x="16354439" y="8804745"/>
                    <a:pt x="16325228" y="8833955"/>
                    <a:pt x="16289669" y="8833955"/>
                  </a:cubicBezTo>
                  <a:lnTo>
                    <a:pt x="124460" y="8833955"/>
                  </a:lnTo>
                  <a:cubicBezTo>
                    <a:pt x="88900" y="8833955"/>
                    <a:pt x="59690" y="8804745"/>
                    <a:pt x="59690" y="876918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289669" y="59690"/>
                  </a:lnTo>
                  <a:moveTo>
                    <a:pt x="162896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69185"/>
                  </a:lnTo>
                  <a:cubicBezTo>
                    <a:pt x="0" y="8837764"/>
                    <a:pt x="55880" y="8893645"/>
                    <a:pt x="124460" y="8893645"/>
                  </a:cubicBezTo>
                  <a:lnTo>
                    <a:pt x="16289669" y="8893645"/>
                  </a:lnTo>
                  <a:cubicBezTo>
                    <a:pt x="16358250" y="8893645"/>
                    <a:pt x="16414130" y="8837764"/>
                    <a:pt x="16414130" y="8769185"/>
                  </a:cubicBezTo>
                  <a:lnTo>
                    <a:pt x="16414130" y="124460"/>
                  </a:lnTo>
                  <a:cubicBezTo>
                    <a:pt x="16414130" y="55880"/>
                    <a:pt x="16358250" y="0"/>
                    <a:pt x="1628966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723978" y="3622084"/>
            <a:ext cx="9201614" cy="474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4800">
                <a:solidFill>
                  <a:srgbClr val="FFFFF6"/>
                </a:solidFill>
                <a:latin typeface="Tenor Sans"/>
              </a:rPr>
              <a:t>Tuplas são imutáveis, não importa a ocasião, entretanto, existem certos mecanismos no python que aparentam ignorar esse detalhe importante, sendo eles: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511" y="685605"/>
            <a:ext cx="7416224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Tuplas são... imutáveis?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924261" y="6815028"/>
            <a:ext cx="4335039" cy="1842311"/>
            <a:chOff x="0" y="0"/>
            <a:chExt cx="6898751" cy="29318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98751" cy="2931841"/>
            </a:xfrm>
            <a:custGeom>
              <a:avLst/>
              <a:gdLst/>
              <a:ahLst/>
              <a:cxnLst/>
              <a:rect l="l" t="t" r="r" b="b"/>
              <a:pathLst>
                <a:path w="6898751" h="2931841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7381"/>
                  </a:lnTo>
                  <a:cubicBezTo>
                    <a:pt x="6839061" y="2842941"/>
                    <a:pt x="6809851" y="2872151"/>
                    <a:pt x="6774290" y="2872151"/>
                  </a:cubicBezTo>
                  <a:lnTo>
                    <a:pt x="124460" y="2872151"/>
                  </a:lnTo>
                  <a:cubicBezTo>
                    <a:pt x="88900" y="2872151"/>
                    <a:pt x="59690" y="2842941"/>
                    <a:pt x="59690" y="28073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7381"/>
                  </a:lnTo>
                  <a:cubicBezTo>
                    <a:pt x="0" y="2875961"/>
                    <a:pt x="55880" y="2931841"/>
                    <a:pt x="124460" y="2931841"/>
                  </a:cubicBezTo>
                  <a:lnTo>
                    <a:pt x="6774291" y="2931841"/>
                  </a:lnTo>
                  <a:cubicBezTo>
                    <a:pt x="6842871" y="2931841"/>
                    <a:pt x="6898751" y="2875961"/>
                    <a:pt x="6898751" y="2807381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3297585" y="7089535"/>
            <a:ext cx="3588391" cy="124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Listas dentro de Tuplas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6997564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Listas em Tuplas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20070" y="5705486"/>
            <a:ext cx="13060823" cy="3853798"/>
            <a:chOff x="0" y="0"/>
            <a:chExt cx="10900471" cy="32163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900471" cy="3216353"/>
            </a:xfrm>
            <a:custGeom>
              <a:avLst/>
              <a:gdLst/>
              <a:ahLst/>
              <a:cxnLst/>
              <a:rect l="l" t="t" r="r" b="b"/>
              <a:pathLst>
                <a:path w="10900471" h="3216353">
                  <a:moveTo>
                    <a:pt x="10776011" y="3216353"/>
                  </a:moveTo>
                  <a:lnTo>
                    <a:pt x="124460" y="3216353"/>
                  </a:lnTo>
                  <a:cubicBezTo>
                    <a:pt x="55880" y="3216353"/>
                    <a:pt x="0" y="3160473"/>
                    <a:pt x="0" y="30918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776011" y="0"/>
                  </a:lnTo>
                  <a:cubicBezTo>
                    <a:pt x="10844592" y="0"/>
                    <a:pt x="10900471" y="55880"/>
                    <a:pt x="10900471" y="124460"/>
                  </a:cubicBezTo>
                  <a:lnTo>
                    <a:pt x="10900471" y="3091893"/>
                  </a:lnTo>
                  <a:cubicBezTo>
                    <a:pt x="10900471" y="3160473"/>
                    <a:pt x="10844592" y="3216353"/>
                    <a:pt x="10776011" y="3216353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79730" y="2644291"/>
            <a:ext cx="8280681" cy="3875918"/>
            <a:chOff x="0" y="0"/>
            <a:chExt cx="16414129" cy="76829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14130" cy="7682923"/>
            </a:xfrm>
            <a:custGeom>
              <a:avLst/>
              <a:gdLst/>
              <a:ahLst/>
              <a:cxnLst/>
              <a:rect l="l" t="t" r="r" b="b"/>
              <a:pathLst>
                <a:path w="16414130" h="7682923">
                  <a:moveTo>
                    <a:pt x="16289669" y="59690"/>
                  </a:moveTo>
                  <a:cubicBezTo>
                    <a:pt x="16325228" y="59690"/>
                    <a:pt x="16354439" y="88900"/>
                    <a:pt x="16354439" y="124460"/>
                  </a:cubicBezTo>
                  <a:lnTo>
                    <a:pt x="16354439" y="7558463"/>
                  </a:lnTo>
                  <a:cubicBezTo>
                    <a:pt x="16354439" y="7594023"/>
                    <a:pt x="16325228" y="7623232"/>
                    <a:pt x="16289669" y="7623232"/>
                  </a:cubicBezTo>
                  <a:lnTo>
                    <a:pt x="124460" y="7623232"/>
                  </a:lnTo>
                  <a:cubicBezTo>
                    <a:pt x="88900" y="7623232"/>
                    <a:pt x="59690" y="7594023"/>
                    <a:pt x="59690" y="755846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289669" y="59690"/>
                  </a:lnTo>
                  <a:moveTo>
                    <a:pt x="162896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558463"/>
                  </a:lnTo>
                  <a:cubicBezTo>
                    <a:pt x="0" y="7627042"/>
                    <a:pt x="55880" y="7682923"/>
                    <a:pt x="124460" y="7682923"/>
                  </a:cubicBezTo>
                  <a:lnTo>
                    <a:pt x="16289669" y="7682923"/>
                  </a:lnTo>
                  <a:cubicBezTo>
                    <a:pt x="16358250" y="7682923"/>
                    <a:pt x="16414130" y="7627042"/>
                    <a:pt x="16414130" y="7558463"/>
                  </a:cubicBezTo>
                  <a:lnTo>
                    <a:pt x="16414130" y="124460"/>
                  </a:lnTo>
                  <a:cubicBezTo>
                    <a:pt x="16414130" y="55880"/>
                    <a:pt x="16358250" y="0"/>
                    <a:pt x="1628966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5112192" y="6171761"/>
            <a:ext cx="11948459" cy="2883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3500">
                <a:solidFill>
                  <a:srgbClr val="FFFFF6"/>
                </a:solidFill>
                <a:latin typeface="Tenor Sans"/>
              </a:rPr>
              <a:t>Isto ocorre porque listas em python, são passadas por referência e não por valor, ou seja, apenas o endereço de memória é passado, e por isso, os elementos da lista podem ser alterados, mesmo que a lista esteja dentro da tupla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7575" y="3063408"/>
            <a:ext cx="7394500" cy="2873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3F4652"/>
                </a:solidFill>
                <a:latin typeface="Open Sans"/>
              </a:rPr>
              <a:t>Outro caso estranho ocorre quando há uma lista dentro de uma tupla, onde se torna possível a manipulação da lista que está dentro da tupla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21450" y="3034833"/>
            <a:ext cx="7837850" cy="164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sz="5000">
                <a:solidFill>
                  <a:srgbClr val="3F4652"/>
                </a:solidFill>
                <a:latin typeface="Open Sans"/>
              </a:rPr>
              <a:t>Listas dentro de tuplas Passagem por referência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828670" y="4402175"/>
            <a:ext cx="4335039" cy="1220278"/>
            <a:chOff x="0" y="0"/>
            <a:chExt cx="6898751" cy="19419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1941942"/>
            </a:xfrm>
            <a:custGeom>
              <a:avLst/>
              <a:gdLst/>
              <a:ahLst/>
              <a:cxnLst/>
              <a:rect l="l" t="t" r="r" b="b"/>
              <a:pathLst>
                <a:path w="6898751" h="1941942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17482"/>
                  </a:lnTo>
                  <a:cubicBezTo>
                    <a:pt x="6839061" y="1853042"/>
                    <a:pt x="6809851" y="1882252"/>
                    <a:pt x="6774290" y="1882252"/>
                  </a:cubicBezTo>
                  <a:lnTo>
                    <a:pt x="124460" y="1882252"/>
                  </a:lnTo>
                  <a:cubicBezTo>
                    <a:pt x="88900" y="1882252"/>
                    <a:pt x="59690" y="1853042"/>
                    <a:pt x="59690" y="18174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17482"/>
                  </a:lnTo>
                  <a:cubicBezTo>
                    <a:pt x="0" y="1886062"/>
                    <a:pt x="55880" y="1941942"/>
                    <a:pt x="124460" y="1941942"/>
                  </a:cubicBezTo>
                  <a:lnTo>
                    <a:pt x="6774291" y="1941942"/>
                  </a:lnTo>
                  <a:cubicBezTo>
                    <a:pt x="6842871" y="1941942"/>
                    <a:pt x="6898751" y="1886062"/>
                    <a:pt x="6898751" y="1817482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55727" y="7793074"/>
            <a:ext cx="4335039" cy="1236595"/>
            <a:chOff x="0" y="0"/>
            <a:chExt cx="6531127" cy="1863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863042"/>
            </a:xfrm>
            <a:custGeom>
              <a:avLst/>
              <a:gdLst/>
              <a:ahLst/>
              <a:cxnLst/>
              <a:rect l="l" t="t" r="r" b="b"/>
              <a:pathLst>
                <a:path w="6531127" h="186304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738582"/>
                  </a:lnTo>
                  <a:cubicBezTo>
                    <a:pt x="6471437" y="1774142"/>
                    <a:pt x="6442227" y="1803352"/>
                    <a:pt x="6406667" y="1803352"/>
                  </a:cubicBezTo>
                  <a:lnTo>
                    <a:pt x="124460" y="1803352"/>
                  </a:lnTo>
                  <a:cubicBezTo>
                    <a:pt x="88900" y="1803352"/>
                    <a:pt x="59690" y="1774142"/>
                    <a:pt x="59690" y="17385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38582"/>
                  </a:lnTo>
                  <a:cubicBezTo>
                    <a:pt x="0" y="1807162"/>
                    <a:pt x="55880" y="1863042"/>
                    <a:pt x="124460" y="1863042"/>
                  </a:cubicBezTo>
                  <a:lnTo>
                    <a:pt x="6406667" y="1863042"/>
                  </a:lnTo>
                  <a:cubicBezTo>
                    <a:pt x="6475247" y="1863042"/>
                    <a:pt x="6531127" y="1807162"/>
                    <a:pt x="6531127" y="173858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AutoShape 8"/>
          <p:cNvSpPr/>
          <p:nvPr/>
        </p:nvSpPr>
        <p:spPr>
          <a:xfrm rot="-10800000">
            <a:off x="6163709" y="5012314"/>
            <a:ext cx="2191529" cy="46010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9" name="AutoShape 9"/>
          <p:cNvSpPr/>
          <p:nvPr/>
        </p:nvSpPr>
        <p:spPr>
          <a:xfrm rot="-10800000">
            <a:off x="6163709" y="8411371"/>
            <a:ext cx="2102025" cy="48825"/>
          </a:xfrm>
          <a:prstGeom prst="rect">
            <a:avLst/>
          </a:prstGeom>
          <a:solidFill>
            <a:srgbClr val="3F4652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27635" y="3014608"/>
            <a:ext cx="8598572" cy="665967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4799" y="685605"/>
            <a:ext cx="5682780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Listas em Tuplas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35838" y="4677158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2895" y="8095502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39166" y="4705391"/>
            <a:ext cx="4335039" cy="1220278"/>
            <a:chOff x="0" y="0"/>
            <a:chExt cx="6898751" cy="19419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1941942"/>
            </a:xfrm>
            <a:custGeom>
              <a:avLst/>
              <a:gdLst/>
              <a:ahLst/>
              <a:cxnLst/>
              <a:rect l="l" t="t" r="r" b="b"/>
              <a:pathLst>
                <a:path w="6898751" h="1941942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17482"/>
                  </a:lnTo>
                  <a:cubicBezTo>
                    <a:pt x="6839061" y="1853042"/>
                    <a:pt x="6809851" y="1882252"/>
                    <a:pt x="6774290" y="1882252"/>
                  </a:cubicBezTo>
                  <a:lnTo>
                    <a:pt x="124460" y="1882252"/>
                  </a:lnTo>
                  <a:cubicBezTo>
                    <a:pt x="88900" y="1882252"/>
                    <a:pt x="59690" y="1853042"/>
                    <a:pt x="59690" y="18174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17482"/>
                  </a:lnTo>
                  <a:cubicBezTo>
                    <a:pt x="0" y="1886062"/>
                    <a:pt x="55880" y="1941942"/>
                    <a:pt x="124460" y="1941942"/>
                  </a:cubicBezTo>
                  <a:lnTo>
                    <a:pt x="6774291" y="1941942"/>
                  </a:lnTo>
                  <a:cubicBezTo>
                    <a:pt x="6842871" y="1941942"/>
                    <a:pt x="6898751" y="1886062"/>
                    <a:pt x="6898751" y="1817482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55727" y="7697824"/>
            <a:ext cx="4335039" cy="1236595"/>
            <a:chOff x="0" y="0"/>
            <a:chExt cx="6531127" cy="1863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863042"/>
            </a:xfrm>
            <a:custGeom>
              <a:avLst/>
              <a:gdLst/>
              <a:ahLst/>
              <a:cxnLst/>
              <a:rect l="l" t="t" r="r" b="b"/>
              <a:pathLst>
                <a:path w="6531127" h="186304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738582"/>
                  </a:lnTo>
                  <a:cubicBezTo>
                    <a:pt x="6471437" y="1774142"/>
                    <a:pt x="6442227" y="1803352"/>
                    <a:pt x="6406667" y="1803352"/>
                  </a:cubicBezTo>
                  <a:lnTo>
                    <a:pt x="124460" y="1803352"/>
                  </a:lnTo>
                  <a:cubicBezTo>
                    <a:pt x="88900" y="1803352"/>
                    <a:pt x="59690" y="1774142"/>
                    <a:pt x="59690" y="17385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38582"/>
                  </a:lnTo>
                  <a:cubicBezTo>
                    <a:pt x="0" y="1807162"/>
                    <a:pt x="55880" y="1863042"/>
                    <a:pt x="124460" y="1863042"/>
                  </a:cubicBezTo>
                  <a:lnTo>
                    <a:pt x="6406667" y="1863042"/>
                  </a:lnTo>
                  <a:cubicBezTo>
                    <a:pt x="6475247" y="1863042"/>
                    <a:pt x="6531127" y="1807162"/>
                    <a:pt x="6531127" y="173858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AutoShape 8"/>
          <p:cNvSpPr/>
          <p:nvPr/>
        </p:nvSpPr>
        <p:spPr>
          <a:xfrm rot="-10800000">
            <a:off x="6074205" y="5315530"/>
            <a:ext cx="2191529" cy="46010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9" name="AutoShape 9"/>
          <p:cNvSpPr/>
          <p:nvPr/>
        </p:nvSpPr>
        <p:spPr>
          <a:xfrm rot="-10800000">
            <a:off x="6163709" y="8316121"/>
            <a:ext cx="2102025" cy="48825"/>
          </a:xfrm>
          <a:prstGeom prst="rect">
            <a:avLst/>
          </a:prstGeom>
          <a:solidFill>
            <a:srgbClr val="3F4652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59474" y="2478738"/>
            <a:ext cx="10378824" cy="677956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7613" y="685605"/>
            <a:ext cx="6212028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Funções e métodos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46334" y="4980374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2895" y="8000252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39166" y="4840848"/>
            <a:ext cx="4335039" cy="1220278"/>
            <a:chOff x="0" y="0"/>
            <a:chExt cx="6898751" cy="19419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1941942"/>
            </a:xfrm>
            <a:custGeom>
              <a:avLst/>
              <a:gdLst/>
              <a:ahLst/>
              <a:cxnLst/>
              <a:rect l="l" t="t" r="r" b="b"/>
              <a:pathLst>
                <a:path w="6898751" h="1941942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17482"/>
                  </a:lnTo>
                  <a:cubicBezTo>
                    <a:pt x="6839061" y="1853042"/>
                    <a:pt x="6809851" y="1882252"/>
                    <a:pt x="6774290" y="1882252"/>
                  </a:cubicBezTo>
                  <a:lnTo>
                    <a:pt x="124460" y="1882252"/>
                  </a:lnTo>
                  <a:cubicBezTo>
                    <a:pt x="88900" y="1882252"/>
                    <a:pt x="59690" y="1853042"/>
                    <a:pt x="59690" y="18174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17482"/>
                  </a:lnTo>
                  <a:cubicBezTo>
                    <a:pt x="0" y="1886062"/>
                    <a:pt x="55880" y="1941942"/>
                    <a:pt x="124460" y="1941942"/>
                  </a:cubicBezTo>
                  <a:lnTo>
                    <a:pt x="6774291" y="1941942"/>
                  </a:lnTo>
                  <a:cubicBezTo>
                    <a:pt x="6842871" y="1941942"/>
                    <a:pt x="6898751" y="1886062"/>
                    <a:pt x="6898751" y="1817482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55727" y="7890431"/>
            <a:ext cx="4335039" cy="1236595"/>
            <a:chOff x="0" y="0"/>
            <a:chExt cx="6531127" cy="1863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863042"/>
            </a:xfrm>
            <a:custGeom>
              <a:avLst/>
              <a:gdLst/>
              <a:ahLst/>
              <a:cxnLst/>
              <a:rect l="l" t="t" r="r" b="b"/>
              <a:pathLst>
                <a:path w="6531127" h="186304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738582"/>
                  </a:lnTo>
                  <a:cubicBezTo>
                    <a:pt x="6471437" y="1774142"/>
                    <a:pt x="6442227" y="1803352"/>
                    <a:pt x="6406667" y="1803352"/>
                  </a:cubicBezTo>
                  <a:lnTo>
                    <a:pt x="124460" y="1803352"/>
                  </a:lnTo>
                  <a:cubicBezTo>
                    <a:pt x="88900" y="1803352"/>
                    <a:pt x="59690" y="1774142"/>
                    <a:pt x="59690" y="17385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38582"/>
                  </a:lnTo>
                  <a:cubicBezTo>
                    <a:pt x="0" y="1807162"/>
                    <a:pt x="55880" y="1863042"/>
                    <a:pt x="124460" y="1863042"/>
                  </a:cubicBezTo>
                  <a:lnTo>
                    <a:pt x="6406667" y="1863042"/>
                  </a:lnTo>
                  <a:cubicBezTo>
                    <a:pt x="6475247" y="1863042"/>
                    <a:pt x="6531127" y="1807162"/>
                    <a:pt x="6531127" y="173858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AutoShape 8"/>
          <p:cNvSpPr/>
          <p:nvPr/>
        </p:nvSpPr>
        <p:spPr>
          <a:xfrm rot="-10800000">
            <a:off x="6074205" y="5450987"/>
            <a:ext cx="2191529" cy="46010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9" name="AutoShape 9"/>
          <p:cNvSpPr/>
          <p:nvPr/>
        </p:nvSpPr>
        <p:spPr>
          <a:xfrm rot="-10800000">
            <a:off x="6163709" y="8508728"/>
            <a:ext cx="2102025" cy="48825"/>
          </a:xfrm>
          <a:prstGeom prst="rect">
            <a:avLst/>
          </a:prstGeom>
          <a:solidFill>
            <a:srgbClr val="3F4652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61799" y="2342710"/>
            <a:ext cx="11426201" cy="670811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7613" y="685605"/>
            <a:ext cx="647665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Funções e métodos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46334" y="5115831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2895" y="8192859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39166" y="4781591"/>
            <a:ext cx="4335039" cy="1220278"/>
            <a:chOff x="0" y="0"/>
            <a:chExt cx="6898751" cy="19419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1941942"/>
            </a:xfrm>
            <a:custGeom>
              <a:avLst/>
              <a:gdLst/>
              <a:ahLst/>
              <a:cxnLst/>
              <a:rect l="l" t="t" r="r" b="b"/>
              <a:pathLst>
                <a:path w="6898751" h="1941942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17482"/>
                  </a:lnTo>
                  <a:cubicBezTo>
                    <a:pt x="6839061" y="1853042"/>
                    <a:pt x="6809851" y="1882252"/>
                    <a:pt x="6774290" y="1882252"/>
                  </a:cubicBezTo>
                  <a:lnTo>
                    <a:pt x="124460" y="1882252"/>
                  </a:lnTo>
                  <a:cubicBezTo>
                    <a:pt x="88900" y="1882252"/>
                    <a:pt x="59690" y="1853042"/>
                    <a:pt x="59690" y="18174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17482"/>
                  </a:lnTo>
                  <a:cubicBezTo>
                    <a:pt x="0" y="1886062"/>
                    <a:pt x="55880" y="1941942"/>
                    <a:pt x="124460" y="1941942"/>
                  </a:cubicBezTo>
                  <a:lnTo>
                    <a:pt x="6774291" y="1941942"/>
                  </a:lnTo>
                  <a:cubicBezTo>
                    <a:pt x="6842871" y="1941942"/>
                    <a:pt x="6898751" y="1886062"/>
                    <a:pt x="6898751" y="1817482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55727" y="7877981"/>
            <a:ext cx="4335039" cy="1236595"/>
            <a:chOff x="0" y="0"/>
            <a:chExt cx="6531127" cy="1863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1863042"/>
            </a:xfrm>
            <a:custGeom>
              <a:avLst/>
              <a:gdLst/>
              <a:ahLst/>
              <a:cxnLst/>
              <a:rect l="l" t="t" r="r" b="b"/>
              <a:pathLst>
                <a:path w="6531127" h="1863042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1738582"/>
                  </a:lnTo>
                  <a:cubicBezTo>
                    <a:pt x="6471437" y="1774142"/>
                    <a:pt x="6442227" y="1803352"/>
                    <a:pt x="6406667" y="1803352"/>
                  </a:cubicBezTo>
                  <a:lnTo>
                    <a:pt x="124460" y="1803352"/>
                  </a:lnTo>
                  <a:cubicBezTo>
                    <a:pt x="88900" y="1803352"/>
                    <a:pt x="59690" y="1774142"/>
                    <a:pt x="59690" y="17385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38582"/>
                  </a:lnTo>
                  <a:cubicBezTo>
                    <a:pt x="0" y="1807162"/>
                    <a:pt x="55880" y="1863042"/>
                    <a:pt x="124460" y="1863042"/>
                  </a:cubicBezTo>
                  <a:lnTo>
                    <a:pt x="6406667" y="1863042"/>
                  </a:lnTo>
                  <a:cubicBezTo>
                    <a:pt x="6475247" y="1863042"/>
                    <a:pt x="6531127" y="1807162"/>
                    <a:pt x="6531127" y="1738582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AutoShape 8"/>
          <p:cNvSpPr/>
          <p:nvPr/>
        </p:nvSpPr>
        <p:spPr>
          <a:xfrm rot="-10800000">
            <a:off x="6074205" y="5391730"/>
            <a:ext cx="2191529" cy="46010"/>
          </a:xfrm>
          <a:prstGeom prst="rect">
            <a:avLst/>
          </a:prstGeom>
          <a:solidFill>
            <a:srgbClr val="3F4652"/>
          </a:solidFill>
        </p:spPr>
      </p:sp>
      <p:sp>
        <p:nvSpPr>
          <p:cNvPr id="9" name="AutoShape 9"/>
          <p:cNvSpPr/>
          <p:nvPr/>
        </p:nvSpPr>
        <p:spPr>
          <a:xfrm rot="-10800000">
            <a:off x="6163709" y="8496278"/>
            <a:ext cx="2102025" cy="48825"/>
          </a:xfrm>
          <a:prstGeom prst="rect">
            <a:avLst/>
          </a:prstGeom>
          <a:solidFill>
            <a:srgbClr val="3F4652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77855" y="2342710"/>
            <a:ext cx="11159919" cy="670519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657815" y="447455"/>
            <a:ext cx="460148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Tuplas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0691" y="685605"/>
            <a:ext cx="5794031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Funções e métodos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46334" y="5056574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2895" y="8180409"/>
            <a:ext cx="3720703" cy="62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Personalizar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Tenor Sans</vt:lpstr>
      <vt:lpstr>Arial</vt:lpstr>
      <vt:lpstr>Open Sans Light</vt:lpstr>
      <vt:lpstr>Open Sans</vt:lpstr>
      <vt:lpstr>Calibri</vt:lpstr>
      <vt:lpstr>Open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Tuplas</dc:title>
  <cp:lastModifiedBy>Win8</cp:lastModifiedBy>
  <cp:revision>3</cp:revision>
  <dcterms:created xsi:type="dcterms:W3CDTF">2006-08-16T00:00:00Z</dcterms:created>
  <dcterms:modified xsi:type="dcterms:W3CDTF">2021-12-20T04:46:23Z</dcterms:modified>
  <dc:identifier>DAEzCs6i5wc</dc:identifier>
</cp:coreProperties>
</file>