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/>
          <p:nvPr isPhoto="0" userDrawn="0">
            <p:ph type="ctrTitle" hasCustomPrompt="0"/>
          </p:nvPr>
        </p:nvSpPr>
        <p:spPr bwMode="auto">
          <a:xfrm>
            <a:off x="311700" y="1779300"/>
            <a:ext cx="8520600" cy="975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/>
          <p:nvPr isPhoto="0" userDrawn="0">
            <p:ph type="subTitle" idx="1" hasCustomPrompt="0"/>
          </p:nvPr>
        </p:nvSpPr>
        <p:spPr bwMode="auto"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 hidden="0"/>
          <p:cNvSpPr txBox="1"/>
          <p:nvPr isPhoto="0" userDrawn="0">
            <p:ph type="title" hasCustomPrompt="1"/>
          </p:nvPr>
        </p:nvSpPr>
        <p:spPr bwMode="auto"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" name="Google Shape;50;p11" hidden="0"/>
          <p:cNvSpPr txBox="1"/>
          <p:nvPr isPhoto="0" userDrawn="0">
            <p:ph type="subTitle" idx="1" hasCustomPrompt="0"/>
          </p:nvPr>
        </p:nvSpPr>
        <p:spPr bwMode="auto"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SECTION_TITLE_AND_DESCRIPTION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Google Shape;53;p13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 hidden="0"/>
          <p:cNvSpPr txBox="1"/>
          <p:nvPr isPhoto="0" userDrawn="0">
            <p:ph type="title" hasCustomPrompt="0"/>
          </p:nvPr>
        </p:nvSpPr>
        <p:spPr bwMode="auto">
          <a:xfrm>
            <a:off x="7024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" hasCustomPrompt="0"/>
          </p:nvPr>
        </p:nvSpPr>
        <p:spPr bwMode="auto"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 txBox="1"/>
          <p:nvPr isPhoto="0" userDrawn="0">
            <p:ph type="title" idx="2" hasCustomPrompt="0"/>
          </p:nvPr>
        </p:nvSpPr>
        <p:spPr bwMode="auto">
          <a:xfrm>
            <a:off x="35986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 hidden="0"/>
          <p:cNvSpPr txBox="1"/>
          <p:nvPr isPhoto="0" userDrawn="0">
            <p:ph type="subTitle" idx="3" hasCustomPrompt="0"/>
          </p:nvPr>
        </p:nvSpPr>
        <p:spPr bwMode="auto"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 hidden="0"/>
          <p:cNvSpPr txBox="1"/>
          <p:nvPr isPhoto="0" userDrawn="0">
            <p:ph type="title" idx="4" hasCustomPrompt="0"/>
          </p:nvPr>
        </p:nvSpPr>
        <p:spPr bwMode="auto">
          <a:xfrm>
            <a:off x="64948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/>
          <p:nvPr isPhoto="0" userDrawn="0">
            <p:ph type="subTitle" idx="5" hasCustomPrompt="0"/>
          </p:nvPr>
        </p:nvSpPr>
        <p:spPr bwMode="auto"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/>
          <p:nvPr isPhoto="0" userDrawn="0">
            <p:ph type="title" idx="6" hasCustomPrompt="0"/>
          </p:nvPr>
        </p:nvSpPr>
        <p:spPr bwMode="auto">
          <a:xfrm>
            <a:off x="5039900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3" hidden="0"/>
          <p:cNvSpPr txBox="1"/>
          <p:nvPr isPhoto="0" userDrawn="0">
            <p:ph type="subTitle" idx="7" hasCustomPrompt="0"/>
          </p:nvPr>
        </p:nvSpPr>
        <p:spPr bwMode="auto"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/>
          <p:nvPr isPhoto="0" userDrawn="0">
            <p:ph type="title" idx="8" hasCustomPrompt="0"/>
          </p:nvPr>
        </p:nvSpPr>
        <p:spPr bwMode="auto">
          <a:xfrm>
            <a:off x="2157425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/>
          <p:nvPr isPhoto="0" userDrawn="0">
            <p:ph type="subTitle" idx="9" hasCustomPrompt="0"/>
          </p:nvPr>
        </p:nvSpPr>
        <p:spPr bwMode="auto"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/>
          <p:nvPr isPhoto="0" userDrawn="0">
            <p:ph type="title" idx="13" hasCustomPrompt="1"/>
          </p:nvPr>
        </p:nvSpPr>
        <p:spPr bwMode="auto">
          <a:xfrm>
            <a:off x="11394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/>
          <p:nvPr isPhoto="0" userDrawn="0">
            <p:ph type="title" idx="14" hasCustomPrompt="1"/>
          </p:nvPr>
        </p:nvSpPr>
        <p:spPr bwMode="auto">
          <a:xfrm>
            <a:off x="40356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" name="Google Shape;66;p13" hidden="0"/>
          <p:cNvSpPr txBox="1"/>
          <p:nvPr isPhoto="0" userDrawn="0">
            <p:ph type="title" idx="15" hasCustomPrompt="1"/>
          </p:nvPr>
        </p:nvSpPr>
        <p:spPr bwMode="auto">
          <a:xfrm>
            <a:off x="69318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3" hidden="0"/>
          <p:cNvSpPr txBox="1"/>
          <p:nvPr isPhoto="0" userDrawn="0">
            <p:ph type="title" idx="16" hasCustomPrompt="1"/>
          </p:nvPr>
        </p:nvSpPr>
        <p:spPr bwMode="auto">
          <a:xfrm>
            <a:off x="5476850" y="3007778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/>
          <p:nvPr isPhoto="0" userDrawn="0">
            <p:ph type="title" idx="17" hasCustomPrompt="1"/>
          </p:nvPr>
        </p:nvSpPr>
        <p:spPr bwMode="auto">
          <a:xfrm>
            <a:off x="2594375" y="301551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 hidden="0"/>
          <p:cNvSpPr txBox="1"/>
          <p:nvPr isPhoto="0" userDrawn="0">
            <p:ph type="title" idx="2" hasCustomPrompt="0"/>
          </p:nvPr>
        </p:nvSpPr>
        <p:spPr bwMode="auto">
          <a:xfrm>
            <a:off x="809938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 hidden="0"/>
          <p:cNvSpPr txBox="1"/>
          <p:nvPr isPhoto="0" userDrawn="0">
            <p:ph type="subTitle" idx="1" hasCustomPrompt="0"/>
          </p:nvPr>
        </p:nvSpPr>
        <p:spPr bwMode="auto">
          <a:xfrm>
            <a:off x="809924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4" hidden="0"/>
          <p:cNvSpPr txBox="1"/>
          <p:nvPr isPhoto="0" userDrawn="0">
            <p:ph type="title" idx="3" hasCustomPrompt="0"/>
          </p:nvPr>
        </p:nvSpPr>
        <p:spPr bwMode="auto">
          <a:xfrm>
            <a:off x="346350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 hidden="0"/>
          <p:cNvSpPr txBox="1"/>
          <p:nvPr isPhoto="0" userDrawn="0">
            <p:ph type="subTitle" idx="4" hasCustomPrompt="0"/>
          </p:nvPr>
        </p:nvSpPr>
        <p:spPr bwMode="auto"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 hidden="0"/>
          <p:cNvSpPr txBox="1"/>
          <p:nvPr isPhoto="0" userDrawn="0">
            <p:ph type="title" idx="5" hasCustomPrompt="0"/>
          </p:nvPr>
        </p:nvSpPr>
        <p:spPr bwMode="auto">
          <a:xfrm>
            <a:off x="611705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 hidden="0"/>
          <p:cNvSpPr txBox="1"/>
          <p:nvPr isPhoto="0" userDrawn="0">
            <p:ph type="subTitle" idx="6" hasCustomPrompt="0"/>
          </p:nvPr>
        </p:nvSpPr>
        <p:spPr bwMode="auto"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 hidden="0"/>
          <p:cNvSpPr txBox="1"/>
          <p:nvPr isPhoto="0" userDrawn="0">
            <p:ph type="title" hasCustomPrompt="0"/>
          </p:nvPr>
        </p:nvSpPr>
        <p:spPr bwMode="auto">
          <a:xfrm>
            <a:off x="3758000" y="378225"/>
            <a:ext cx="4613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0" name="Google Shape;80;p15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6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3" name="Google Shape;83;p16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1" y="2801493"/>
            <a:ext cx="9144003" cy="30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7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  <a:effectLst>
            <a:outerShdw blurRad="57150" dist="19050" dir="5400000" rotWithShape="0" algn="bl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6" name="Google Shape;8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400000" flipH="1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TITLE_ONLY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8" hidden="0"/>
          <p:cNvSpPr txBox="1"/>
          <p:nvPr isPhoto="0" userDrawn="0">
            <p:ph type="title" hasCustomPrompt="0"/>
          </p:nvPr>
        </p:nvSpPr>
        <p:spPr bwMode="auto">
          <a:xfrm>
            <a:off x="3161025" y="378225"/>
            <a:ext cx="5210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SECTION_TITLE_AND_DESCRIPTION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19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9" hidden="0"/>
          <p:cNvSpPr txBox="1"/>
          <p:nvPr isPhoto="0" userDrawn="0">
            <p:ph type="subTitle" idx="1" hasCustomPrompt="0"/>
          </p:nvPr>
        </p:nvSpPr>
        <p:spPr bwMode="auto"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5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0" hidden="0"/>
          <p:cNvSpPr txBox="1"/>
          <p:nvPr isPhoto="0" userDrawn="0">
            <p:ph type="subTitle" idx="1" hasCustomPrompt="0"/>
          </p:nvPr>
        </p:nvSpPr>
        <p:spPr bwMode="auto">
          <a:xfrm>
            <a:off x="1098925" y="531350"/>
            <a:ext cx="3273600" cy="1235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20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0" hidden="0"/>
          <p:cNvSpPr txBox="1"/>
          <p:nvPr isPhoto="0" userDrawn="0">
            <p:ph type="subTitle" idx="2" hasCustomPrompt="0"/>
          </p:nvPr>
        </p:nvSpPr>
        <p:spPr bwMode="auto"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 hidden="0"/>
          <p:cNvSpPr txBox="1"/>
          <p:nvPr isPhoto="0" userDrawn="0">
            <p:ph type="title" hasCustomPrompt="0"/>
          </p:nvPr>
        </p:nvSpPr>
        <p:spPr bwMode="auto"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/>
          <p:nvPr isPhoto="0" userDrawn="0">
            <p:ph type="title" idx="2" hasCustomPrompt="1"/>
          </p:nvPr>
        </p:nvSpPr>
        <p:spPr bwMode="auto"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16;p3" hidden="0"/>
          <p:cNvSpPr txBox="1"/>
          <p:nvPr isPhoto="0" userDrawn="0">
            <p:ph type="subTitle" idx="1" hasCustomPrompt="0"/>
          </p:nvPr>
        </p:nvSpPr>
        <p:spPr bwMode="auto"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" name="Google Shape;97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399994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1" hidden="0"/>
          <p:cNvSpPr txBox="1"/>
          <p:nvPr isPhoto="0" userDrawn="0">
            <p:ph type="subTitle" idx="1" hasCustomPrompt="0"/>
          </p:nvPr>
        </p:nvSpPr>
        <p:spPr bwMode="auto">
          <a:xfrm>
            <a:off x="1976000" y="2684865"/>
            <a:ext cx="2241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22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 hidden="0"/>
          <p:cNvSpPr txBox="1"/>
          <p:nvPr isPhoto="0" userDrawn="0">
            <p:ph type="title" hasCustomPrompt="0"/>
          </p:nvPr>
        </p:nvSpPr>
        <p:spPr bwMode="auto"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2" hidden="0"/>
          <p:cNvSpPr txBox="1"/>
          <p:nvPr isPhoto="0" userDrawn="0">
            <p:ph type="subTitle" idx="1" hasCustomPrompt="0"/>
          </p:nvPr>
        </p:nvSpPr>
        <p:spPr bwMode="auto"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BODY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" name="Google Shape;105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3" hidden="0"/>
          <p:cNvSpPr txBox="1"/>
          <p:nvPr isPhoto="0" userDrawn="0">
            <p:ph type="title" idx="2" hasCustomPrompt="0"/>
          </p:nvPr>
        </p:nvSpPr>
        <p:spPr bwMode="auto">
          <a:xfrm>
            <a:off x="905723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3" hidden="0"/>
          <p:cNvSpPr txBox="1"/>
          <p:nvPr isPhoto="0" userDrawn="0">
            <p:ph type="subTitle" idx="1" hasCustomPrompt="0"/>
          </p:nvPr>
        </p:nvSpPr>
        <p:spPr bwMode="auto">
          <a:xfrm>
            <a:off x="905712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3" hidden="0"/>
          <p:cNvSpPr txBox="1"/>
          <p:nvPr isPhoto="0" userDrawn="0">
            <p:ph type="title" idx="3" hasCustomPrompt="0"/>
          </p:nvPr>
        </p:nvSpPr>
        <p:spPr bwMode="auto">
          <a:xfrm>
            <a:off x="2817510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23" hidden="0"/>
          <p:cNvSpPr txBox="1"/>
          <p:nvPr isPhoto="0" userDrawn="0">
            <p:ph type="subTitle" idx="4" hasCustomPrompt="0"/>
          </p:nvPr>
        </p:nvSpPr>
        <p:spPr bwMode="auto"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23" hidden="0"/>
          <p:cNvSpPr txBox="1"/>
          <p:nvPr isPhoto="0" userDrawn="0">
            <p:ph type="title" idx="5" hasCustomPrompt="0"/>
          </p:nvPr>
        </p:nvSpPr>
        <p:spPr bwMode="auto">
          <a:xfrm>
            <a:off x="4729288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3" hidden="0"/>
          <p:cNvSpPr txBox="1"/>
          <p:nvPr isPhoto="0" userDrawn="0">
            <p:ph type="subTitle" idx="6" hasCustomPrompt="0"/>
          </p:nvPr>
        </p:nvSpPr>
        <p:spPr bwMode="auto"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3" hidden="0"/>
          <p:cNvSpPr txBox="1"/>
          <p:nvPr isPhoto="0" userDrawn="0">
            <p:ph type="title" idx="7" hasCustomPrompt="0"/>
          </p:nvPr>
        </p:nvSpPr>
        <p:spPr bwMode="auto">
          <a:xfrm>
            <a:off x="6641075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3" hidden="0"/>
          <p:cNvSpPr txBox="1"/>
          <p:nvPr isPhoto="0" userDrawn="0">
            <p:ph type="subTitle" idx="8" hasCustomPrompt="0"/>
          </p:nvPr>
        </p:nvSpPr>
        <p:spPr bwMode="auto"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BODY_1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4" hidden="0"/>
          <p:cNvSpPr txBox="1"/>
          <p:nvPr isPhoto="0" userDrawn="0">
            <p:ph type="title" idx="2" hasCustomPrompt="0"/>
          </p:nvPr>
        </p:nvSpPr>
        <p:spPr bwMode="auto">
          <a:xfrm>
            <a:off x="1426194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4" hidden="0"/>
          <p:cNvSpPr txBox="1"/>
          <p:nvPr isPhoto="0" userDrawn="0">
            <p:ph type="subTitle" idx="1" hasCustomPrompt="0"/>
          </p:nvPr>
        </p:nvSpPr>
        <p:spPr bwMode="auto">
          <a:xfrm>
            <a:off x="1426175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4" hidden="0"/>
          <p:cNvSpPr txBox="1"/>
          <p:nvPr isPhoto="0" userDrawn="0">
            <p:ph type="title" idx="3" hasCustomPrompt="0"/>
          </p:nvPr>
        </p:nvSpPr>
        <p:spPr bwMode="auto">
          <a:xfrm>
            <a:off x="5289622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4" hidden="0"/>
          <p:cNvSpPr txBox="1"/>
          <p:nvPr isPhoto="0" userDrawn="0">
            <p:ph type="subTitle" idx="4" hasCustomPrompt="0"/>
          </p:nvPr>
        </p:nvSpPr>
        <p:spPr bwMode="auto">
          <a:xfrm>
            <a:off x="5289601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TITLE_AND_BODY_1_2_2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" name="Google Shape;123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25" hidden="0"/>
          <p:cNvSpPr txBox="1"/>
          <p:nvPr isPhoto="0" userDrawn="0">
            <p:ph type="title" idx="2" hasCustomPrompt="0"/>
          </p:nvPr>
        </p:nvSpPr>
        <p:spPr bwMode="auto">
          <a:xfrm>
            <a:off x="1671086" y="1231700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5" hidden="0"/>
          <p:cNvSpPr txBox="1"/>
          <p:nvPr isPhoto="0" userDrawn="0">
            <p:ph type="subTitle" idx="1" hasCustomPrompt="0"/>
          </p:nvPr>
        </p:nvSpPr>
        <p:spPr bwMode="auto">
          <a:xfrm>
            <a:off x="1671064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5" hidden="0"/>
          <p:cNvSpPr txBox="1"/>
          <p:nvPr isPhoto="0" userDrawn="0">
            <p:ph type="title" idx="3" hasCustomPrompt="0"/>
          </p:nvPr>
        </p:nvSpPr>
        <p:spPr bwMode="auto">
          <a:xfrm>
            <a:off x="4667036" y="2547925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5" hidden="0"/>
          <p:cNvSpPr txBox="1"/>
          <p:nvPr isPhoto="0" userDrawn="0">
            <p:ph type="subTitle" idx="4" hasCustomPrompt="0"/>
          </p:nvPr>
        </p:nvSpPr>
        <p:spPr bwMode="auto">
          <a:xfrm>
            <a:off x="4667014" y="29210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" preserve="0" showMasterPhAnim="0" userDrawn="1">
  <p:cSld name="TITLE_AND_BODY_1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6" hidden="0"/>
          <p:cNvSpPr txBox="1"/>
          <p:nvPr isPhoto="0" userDrawn="0">
            <p:ph type="title" idx="2" hasCustomPrompt="0"/>
          </p:nvPr>
        </p:nvSpPr>
        <p:spPr bwMode="auto">
          <a:xfrm>
            <a:off x="809951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26" hidden="0"/>
          <p:cNvSpPr txBox="1"/>
          <p:nvPr isPhoto="0" userDrawn="0">
            <p:ph type="subTitle" idx="1" hasCustomPrompt="0"/>
          </p:nvPr>
        </p:nvSpPr>
        <p:spPr bwMode="auto"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26" hidden="0"/>
          <p:cNvSpPr txBox="1"/>
          <p:nvPr isPhoto="0" userDrawn="0">
            <p:ph type="title" idx="3" hasCustomPrompt="0"/>
          </p:nvPr>
        </p:nvSpPr>
        <p:spPr bwMode="auto">
          <a:xfrm>
            <a:off x="346351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6" hidden="0"/>
          <p:cNvSpPr txBox="1"/>
          <p:nvPr isPhoto="0" userDrawn="0">
            <p:ph type="subTitle" idx="4" hasCustomPrompt="0"/>
          </p:nvPr>
        </p:nvSpPr>
        <p:spPr bwMode="auto"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6" hidden="0"/>
          <p:cNvSpPr txBox="1"/>
          <p:nvPr isPhoto="0" userDrawn="0">
            <p:ph type="title" idx="5" hasCustomPrompt="0"/>
          </p:nvPr>
        </p:nvSpPr>
        <p:spPr bwMode="auto">
          <a:xfrm>
            <a:off x="611706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6" hidden="0"/>
          <p:cNvSpPr txBox="1"/>
          <p:nvPr isPhoto="0" userDrawn="0">
            <p:ph type="subTitle" idx="6" hasCustomPrompt="0"/>
          </p:nvPr>
        </p:nvSpPr>
        <p:spPr bwMode="auto"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26" hidden="0"/>
          <p:cNvSpPr txBox="1"/>
          <p:nvPr isPhoto="0" userDrawn="0">
            <p:ph type="title" idx="7" hasCustomPrompt="0"/>
          </p:nvPr>
        </p:nvSpPr>
        <p:spPr bwMode="auto">
          <a:xfrm>
            <a:off x="809938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26" hidden="0"/>
          <p:cNvSpPr txBox="1"/>
          <p:nvPr isPhoto="0" userDrawn="0">
            <p:ph type="subTitle" idx="8" hasCustomPrompt="0"/>
          </p:nvPr>
        </p:nvSpPr>
        <p:spPr bwMode="auto">
          <a:xfrm>
            <a:off x="809924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26" hidden="0"/>
          <p:cNvSpPr txBox="1"/>
          <p:nvPr isPhoto="0" userDrawn="0">
            <p:ph type="title" idx="9" hasCustomPrompt="0"/>
          </p:nvPr>
        </p:nvSpPr>
        <p:spPr bwMode="auto">
          <a:xfrm>
            <a:off x="346350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p26" hidden="0"/>
          <p:cNvSpPr txBox="1"/>
          <p:nvPr isPhoto="0" userDrawn="0">
            <p:ph type="subTitle" idx="13" hasCustomPrompt="0"/>
          </p:nvPr>
        </p:nvSpPr>
        <p:spPr bwMode="auto"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26" hidden="0"/>
          <p:cNvSpPr txBox="1"/>
          <p:nvPr isPhoto="0" userDrawn="0">
            <p:ph type="title" idx="14" hasCustomPrompt="0"/>
          </p:nvPr>
        </p:nvSpPr>
        <p:spPr bwMode="auto">
          <a:xfrm>
            <a:off x="611705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26" hidden="0"/>
          <p:cNvSpPr txBox="1"/>
          <p:nvPr isPhoto="0" userDrawn="0">
            <p:ph type="subTitle" idx="15" hasCustomPrompt="0"/>
          </p:nvPr>
        </p:nvSpPr>
        <p:spPr bwMode="auto"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HEADER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Google Shape;145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 hidden="0"/>
          <p:cNvSpPr txBox="1"/>
          <p:nvPr isPhoto="0" userDrawn="0">
            <p:ph type="title" hasCustomPrompt="0"/>
          </p:nvPr>
        </p:nvSpPr>
        <p:spPr bwMode="auto">
          <a:xfrm>
            <a:off x="5150300" y="694049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7" hidden="0"/>
          <p:cNvSpPr txBox="1"/>
          <p:nvPr isPhoto="0" userDrawn="0">
            <p:ph type="subTitle" idx="1" hasCustomPrompt="0"/>
          </p:nvPr>
        </p:nvSpPr>
        <p:spPr bwMode="auto">
          <a:xfrm>
            <a:off x="5150300" y="1535850"/>
            <a:ext cx="3156600" cy="119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27" hidden="0"/>
          <p:cNvSpPr txBox="1"/>
          <p:nvPr isPhoto="0" userDrawn="0"/>
        </p:nvSpPr>
        <p:spPr bwMode="auto"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oogle Shape;151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BLANK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" name="Google Shape;154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Google Shape;18;p4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 hidden="0"/>
          <p:cNvSpPr txBox="1"/>
          <p:nvPr isPhoto="0" userDrawn="0">
            <p:ph type="body" idx="1" hasCustomPrompt="0"/>
          </p:nvPr>
        </p:nvSpPr>
        <p:spPr bwMode="auto"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 hidden="0"/>
          <p:cNvSpPr txBox="1"/>
          <p:nvPr isPhoto="0" userDrawn="0">
            <p:ph type="title" hasCustomPrompt="0"/>
          </p:nvPr>
        </p:nvSpPr>
        <p:spPr bwMode="auto"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Google Shape;22;p5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 hidden="0"/>
          <p:cNvSpPr txBox="1"/>
          <p:nvPr isPhoto="0" userDrawn="0">
            <p:ph type="body" idx="1" hasCustomPrompt="0"/>
          </p:nvPr>
        </p:nvSpPr>
        <p:spPr bwMode="auto"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/>
          <p:nvPr isPhoto="0" userDrawn="0">
            <p:ph type="body" idx="2" hasCustomPrompt="0"/>
          </p:nvPr>
        </p:nvSpPr>
        <p:spPr bwMode="auto"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title" hasCustomPrompt="0"/>
          </p:nvPr>
        </p:nvSpPr>
        <p:spPr bwMode="auto"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Google Shape;27;p6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 hidden="0"/>
          <p:cNvSpPr txBox="1"/>
          <p:nvPr isPhoto="0" userDrawn="0">
            <p:ph type="title" hasCustomPrompt="0"/>
          </p:nvPr>
        </p:nvSpPr>
        <p:spPr bwMode="auto"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32" name="Google Shape;32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 hidden="0"/>
          <p:cNvSpPr/>
          <p:nvPr isPhoto="0" userDrawn="0"/>
        </p:nvSpPr>
        <p:spPr bwMode="auto"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8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6" name="Google Shape;36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 hidden="0"/>
          <p:cNvSpPr txBox="1"/>
          <p:nvPr isPhoto="0" userDrawn="0">
            <p:ph type="title" hasCustomPrompt="0"/>
          </p:nvPr>
        </p:nvSpPr>
        <p:spPr bwMode="auto">
          <a:xfrm>
            <a:off x="1301375" y="1417650"/>
            <a:ext cx="6541200" cy="230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9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 hidden="0"/>
          <p:cNvSpPr txBox="1"/>
          <p:nvPr isPhoto="0" userDrawn="0">
            <p:ph type="subTitle" idx="1" hasCustomPrompt="0"/>
          </p:nvPr>
        </p:nvSpPr>
        <p:spPr bwMode="auto"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 hidden="0"/>
          <p:cNvSpPr txBox="1"/>
          <p:nvPr isPhoto="0" userDrawn="0">
            <p:ph type="title" hasCustomPrompt="0"/>
          </p:nvPr>
        </p:nvSpPr>
        <p:spPr bwMode="auto">
          <a:xfrm>
            <a:off x="1528650" y="450150"/>
            <a:ext cx="40293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45" name="Google Shape;45;p10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3651878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rgbClr val="00237D"/>
            </a:gs>
            <a:gs pos="100000">
              <a:srgbClr val="011445"/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" name="Google Shape;174;p34" hidden="0"/>
          <p:cNvSpPr txBox="1"/>
          <p:nvPr isPhoto="0" userDrawn="0">
            <p:ph type="title" hasCustomPrompt="0"/>
          </p:nvPr>
        </p:nvSpPr>
        <p:spPr bwMode="auto">
          <a:xfrm>
            <a:off x="997443" y="1964953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ARQUITETURA DE SISTEMAS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478623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1803173" y="456660"/>
            <a:ext cx="5026268" cy="75569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SISTEMAS MONOLITICOS</a:t>
            </a:r>
            <a:endParaRPr/>
          </a:p>
        </p:txBody>
      </p:sp>
      <p:sp>
        <p:nvSpPr>
          <p:cNvPr id="656996167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90714" y="1435702"/>
            <a:ext cx="6766266" cy="3326796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8">
              <a:spcBef>
                <a:spcPts val="1598"/>
              </a:spcBef>
              <a:spcAft>
                <a:spcPts val="1598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Sistemas muitos comuns de serem encontrados, onde temos todas as camadas no mesmo sistemas, muitos sistemas web’s funcionam dessa forma.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Sistemas fortemente acoplados, todas as camadas dependem de forma intrínseca uma das outras.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Difícil migração para novas tecnologias ou tecnologias diferentes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Sistemas normalmente mais simples e de mais fácil manutenção.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Exigem conhecimento em somente um tecnologia normalmente, tornando  a curva de adaptação menor.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7664211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1803173" y="456660"/>
            <a:ext cx="5026268" cy="75569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SISTEMAS DESACOPLADOS</a:t>
            </a:r>
            <a:endParaRPr/>
          </a:p>
        </p:txBody>
      </p:sp>
      <p:sp>
        <p:nvSpPr>
          <p:cNvPr id="1629928606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90714" y="1435702"/>
            <a:ext cx="6766266" cy="3326796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8">
              <a:spcBef>
                <a:spcPts val="1598"/>
              </a:spcBef>
              <a:spcAft>
                <a:spcPts val="1598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Forma mais contemporânea de se construir aplicações.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Dividimos o frontend do backend, podendo ter tecnologias diversas rodando em um mesmo sistema sem problemas.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Comunicação normalmente via REST.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Torna mais fácil o processo de migração para tecnologias novas ou diferentes , tendo em vista que teremos dois sistemas diferentes rodando sendo um co-dependente do outro mas independentes por si só.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Facilmente aplicável microsserviços para divisão de responsabilidades de aplicações não criando sistemas inflados.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144828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590714" y="456660"/>
            <a:ext cx="7704112" cy="75569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MVC E SISTEMAS DESACOPLADOS</a:t>
            </a:r>
            <a:endParaRPr/>
          </a:p>
        </p:txBody>
      </p:sp>
      <p:sp>
        <p:nvSpPr>
          <p:cNvPr id="2143869005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90714" y="1435702"/>
            <a:ext cx="6912804" cy="3575912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8">
              <a:spcBef>
                <a:spcPts val="1598"/>
              </a:spcBef>
              <a:spcAft>
                <a:spcPts val="1598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A modelagem MVC foi proposta inicialmente para o uso de sistemas monolíticos, então como fica o uso dessa arquitetura em sistemas desacoplados?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Quando tratamos de MVC nossas camadas devem trabalhar de formas independentes, logo uma camada não tem o conhecimento de o que é feito na outra.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Assim sendo  uma abordagem comum é separarmos a camada view do nosso sistema.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6285656" name="" hidden="0"/>
          <p:cNvSpPr/>
          <p:nvPr isPhoto="0" userDrawn="0"/>
        </p:nvSpPr>
        <p:spPr bwMode="auto">
          <a:xfrm flipH="0" flipV="0">
            <a:off x="418384" y="1318845"/>
            <a:ext cx="2344615" cy="3641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28972208" name="" hidden="0"/>
          <p:cNvSpPr/>
          <p:nvPr isPhoto="0" userDrawn="0"/>
        </p:nvSpPr>
        <p:spPr bwMode="auto">
          <a:xfrm flipH="0" flipV="0">
            <a:off x="567006" y="1654052"/>
            <a:ext cx="2050496" cy="6191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579412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15076" y="456660"/>
            <a:ext cx="2808000" cy="75569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Definição</a:t>
            </a:r>
            <a:endParaRPr/>
          </a:p>
        </p:txBody>
      </p:sp>
      <p:sp>
        <p:nvSpPr>
          <p:cNvPr id="784137010" name="" hidden="0"/>
          <p:cNvSpPr txBox="1"/>
          <p:nvPr isPhoto="0" userDrawn="0"/>
        </p:nvSpPr>
        <p:spPr bwMode="auto">
          <a:xfrm flipH="0" flipV="0">
            <a:off x="690845" y="1811197"/>
            <a:ext cx="1802818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View</a:t>
            </a:r>
            <a:endParaRPr/>
          </a:p>
        </p:txBody>
      </p:sp>
      <p:sp>
        <p:nvSpPr>
          <p:cNvPr id="1540296087" name="" hidden="0"/>
          <p:cNvSpPr/>
          <p:nvPr isPhoto="0" userDrawn="0"/>
        </p:nvSpPr>
        <p:spPr bwMode="auto">
          <a:xfrm flipH="0" flipV="0">
            <a:off x="4946423" y="4070105"/>
            <a:ext cx="2139461" cy="5788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99537733" name="" hidden="0"/>
          <p:cNvSpPr txBox="1"/>
          <p:nvPr isPhoto="0" userDrawn="0"/>
        </p:nvSpPr>
        <p:spPr bwMode="auto">
          <a:xfrm flipH="0" flipV="0">
            <a:off x="5125932" y="4227249"/>
            <a:ext cx="1780658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MODEL</a:t>
            </a:r>
            <a:endParaRPr/>
          </a:p>
        </p:txBody>
      </p:sp>
      <p:sp>
        <p:nvSpPr>
          <p:cNvPr id="568256864" name="" hidden="0"/>
          <p:cNvSpPr/>
          <p:nvPr isPhoto="0" userDrawn="0"/>
        </p:nvSpPr>
        <p:spPr bwMode="auto">
          <a:xfrm flipH="0" flipV="0">
            <a:off x="4774348" y="1669091"/>
            <a:ext cx="2483826" cy="7180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283861" name="" hidden="0"/>
          <p:cNvSpPr txBox="1"/>
          <p:nvPr isPhoto="0" userDrawn="0"/>
        </p:nvSpPr>
        <p:spPr bwMode="auto">
          <a:xfrm flipH="0" flipV="0">
            <a:off x="4971869" y="1875692"/>
            <a:ext cx="2088568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CONTROLLER</a:t>
            </a:r>
            <a:endParaRPr/>
          </a:p>
        </p:txBody>
      </p:sp>
      <p:cxnSp>
        <p:nvCxnSpPr>
          <p:cNvPr id="1237478901" name="" hidden="0"/>
          <p:cNvCxnSpPr>
            <a:cxnSpLocks/>
          </p:cNvCxnSpPr>
          <p:nvPr isPhoto="0" userDrawn="0"/>
        </p:nvCxnSpPr>
        <p:spPr bwMode="auto">
          <a:xfrm flipH="0" flipV="1">
            <a:off x="2617502" y="1875692"/>
            <a:ext cx="2156844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3204603" name="" hidden="0"/>
          <p:cNvCxnSpPr>
            <a:cxnSpLocks/>
          </p:cNvCxnSpPr>
          <p:nvPr isPhoto="0" userDrawn="0"/>
        </p:nvCxnSpPr>
        <p:spPr bwMode="auto">
          <a:xfrm flipH="1" flipV="0">
            <a:off x="2617502" y="2180528"/>
            <a:ext cx="2156844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505568" name="" hidden="0"/>
          <p:cNvCxnSpPr>
            <a:cxnSpLocks/>
          </p:cNvCxnSpPr>
          <p:nvPr isPhoto="0" userDrawn="0"/>
        </p:nvCxnSpPr>
        <p:spPr bwMode="auto">
          <a:xfrm flipH="0" flipV="0">
            <a:off x="5723076" y="2410557"/>
            <a:ext cx="0" cy="165588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951241" name="" hidden="0"/>
          <p:cNvCxnSpPr>
            <a:cxnSpLocks/>
          </p:cNvCxnSpPr>
          <p:nvPr isPhoto="0" userDrawn="0"/>
        </p:nvCxnSpPr>
        <p:spPr bwMode="auto">
          <a:xfrm flipH="1" flipV="1">
            <a:off x="6199326" y="2410557"/>
            <a:ext cx="0" cy="166687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455897" name="" hidden="0"/>
          <p:cNvSpPr txBox="1"/>
          <p:nvPr isPhoto="0" userDrawn="0"/>
        </p:nvSpPr>
        <p:spPr bwMode="auto">
          <a:xfrm rot="0" flipH="0" flipV="0">
            <a:off x="2713069" y="1532114"/>
            <a:ext cx="1931592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requ</a:t>
            </a:r>
            <a:r>
              <a:rPr sz="1000">
                <a:solidFill>
                  <a:schemeClr val="bg1"/>
                </a:solidFill>
              </a:rPr>
              <a:t>isição do cliente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450651451" name="" hidden="0"/>
          <p:cNvSpPr txBox="1"/>
          <p:nvPr isPhoto="0" userDrawn="0"/>
        </p:nvSpPr>
        <p:spPr bwMode="auto">
          <a:xfrm rot="0" flipH="0" flipV="0">
            <a:off x="2778418" y="2288619"/>
            <a:ext cx="1612787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renderiza resposta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1752527009" name="" hidden="0"/>
          <p:cNvSpPr txBox="1"/>
          <p:nvPr isPhoto="0" userDrawn="0"/>
        </p:nvSpPr>
        <p:spPr bwMode="auto">
          <a:xfrm rot="5399978" flipH="0" flipV="0">
            <a:off x="4717138" y="3081074"/>
            <a:ext cx="1407597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requisita informações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1687634395" name="" hidden="0"/>
          <p:cNvSpPr txBox="1"/>
          <p:nvPr isPhoto="0" userDrawn="0"/>
        </p:nvSpPr>
        <p:spPr bwMode="auto">
          <a:xfrm rot="5399978" flipH="0" flipV="0">
            <a:off x="5636260" y="3116561"/>
            <a:ext cx="1722690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devolve dados tratados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1767291611" name="" hidden="0"/>
          <p:cNvSpPr txBox="1"/>
          <p:nvPr isPhoto="0" userDrawn="0"/>
        </p:nvSpPr>
        <p:spPr bwMode="auto">
          <a:xfrm flipH="0" flipV="0">
            <a:off x="521318" y="909985"/>
            <a:ext cx="2096183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</a:rPr>
              <a:t>Client-side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04100494" name="" hidden="0"/>
          <p:cNvSpPr/>
          <p:nvPr isPhoto="0" userDrawn="0"/>
        </p:nvSpPr>
        <p:spPr bwMode="auto">
          <a:xfrm flipH="0" flipV="0">
            <a:off x="4733942" y="1245576"/>
            <a:ext cx="2615711" cy="3751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51903" name="" hidden="0"/>
          <p:cNvSpPr txBox="1"/>
          <p:nvPr isPhoto="0" userDrawn="0"/>
        </p:nvSpPr>
        <p:spPr bwMode="auto">
          <a:xfrm flipH="0" flipV="0">
            <a:off x="5246394" y="834510"/>
            <a:ext cx="1839489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Server-side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03703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590714" y="456660"/>
            <a:ext cx="7704112" cy="75569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ZONAS CINZENTAS</a:t>
            </a:r>
            <a:endParaRPr/>
          </a:p>
        </p:txBody>
      </p:sp>
      <p:sp>
        <p:nvSpPr>
          <p:cNvPr id="1387606924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90714" y="1435702"/>
            <a:ext cx="6912804" cy="3575912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8">
              <a:spcBef>
                <a:spcPts val="1598"/>
              </a:spcBef>
              <a:spcAft>
                <a:spcPts val="1598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Onde devo tratar os dados?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 front passa ser uma nova aplicação ?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Aonde devo colocar minhas regras de negócios ?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Meus dados não são sensiveis, e podem ser tratados em ambos lados, como decidir?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Quais funcionalidades devo por no front? E quais devo colocar no back ?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40314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71644" y="329247"/>
            <a:ext cx="2513478" cy="67343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Para que serve ? </a:t>
            </a:r>
            <a:endParaRPr/>
          </a:p>
        </p:txBody>
      </p:sp>
      <p:sp>
        <p:nvSpPr>
          <p:cNvPr id="1860949587" name="" hidden="0"/>
          <p:cNvSpPr txBox="1"/>
          <p:nvPr isPhoto="0" userDrawn="0"/>
        </p:nvSpPr>
        <p:spPr bwMode="auto">
          <a:xfrm flipH="0" flipV="0">
            <a:off x="484326" y="1260230"/>
            <a:ext cx="7117454" cy="30785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Garante divisão correta de responsabilidades.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Organização de códigos.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Camadas independentes.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Abstração de informações e funcionalidades.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Acoplamento fraco e pouca dependência de outros objetos.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Melhora manutenção de código.  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Torna universal o funcionamento do seu sistema fazendo a curva de adaptação menor a novos membros da equipe.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35774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5" y="329247"/>
            <a:ext cx="4546528" cy="673437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Quantos padrões existem? </a:t>
            </a:r>
            <a:endParaRPr/>
          </a:p>
        </p:txBody>
      </p:sp>
      <p:sp>
        <p:nvSpPr>
          <p:cNvPr id="1627604901" name="" hidden="0"/>
          <p:cNvSpPr txBox="1"/>
          <p:nvPr isPhoto="0" userDrawn="0"/>
        </p:nvSpPr>
        <p:spPr bwMode="auto">
          <a:xfrm flipH="0" flipV="0">
            <a:off x="330460" y="1002684"/>
            <a:ext cx="7735808" cy="39319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1"/>
                </a:solidFill>
              </a:rPr>
              <a:t>Existem diversos padrões de sistemas a serem escolhidos como :</a:t>
            </a:r>
            <a:endParaRPr sz="1400">
              <a:solidFill>
                <a:schemeClr val="bg1"/>
              </a:solidFill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Layers</a:t>
            </a:r>
            <a:endParaRPr sz="1400">
              <a:solidFill>
                <a:schemeClr val="bg1"/>
              </a:solidFill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Cliente-server</a:t>
            </a:r>
            <a:endParaRPr sz="1400">
              <a:solidFill>
                <a:schemeClr val="bg1"/>
              </a:solidFill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Microservices</a:t>
            </a:r>
            <a:endParaRPr sz="1400">
              <a:solidFill>
                <a:schemeClr val="bg1"/>
              </a:solidFill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MVC</a:t>
            </a:r>
            <a:endParaRPr sz="1400">
              <a:solidFill>
                <a:schemeClr val="bg1"/>
              </a:solidFill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MVVM</a:t>
            </a: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PEER-TO-PEER</a:t>
            </a: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SOA</a:t>
            </a: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628635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3154817" y="1970478"/>
            <a:ext cx="2513478" cy="67343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MVC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356594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10580" y="456661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Definição</a:t>
            </a:r>
            <a:endParaRPr/>
          </a:p>
        </p:txBody>
      </p:sp>
      <p:sp>
        <p:nvSpPr>
          <p:cNvPr id="1672739027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90714" y="1435702"/>
            <a:ext cx="6766266" cy="257212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 marL="152400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r>
              <a:rPr/>
              <a:t>Modelo de 3 camadas onde temos, Controller, Model, View se comunicando, nesse momento a fim de melhor aproveitamento iremos nos concentrar somente no modelo de MVC 2 ou também conhecido como MVP.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7853853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10579" y="456660"/>
            <a:ext cx="2808000" cy="75569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MODEL</a:t>
            </a:r>
            <a:endParaRPr/>
          </a:p>
        </p:txBody>
      </p:sp>
      <p:sp>
        <p:nvSpPr>
          <p:cNvPr id="1594645145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90714" y="1435702"/>
            <a:ext cx="6766266" cy="1634277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8">
              <a:spcBef>
                <a:spcPts val="1598"/>
              </a:spcBef>
              <a:spcAft>
                <a:spcPts val="1598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Modelagem de objetos.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Camada responsável por conexão ao banco de dados.</a:t>
            </a:r>
            <a:endParaRPr/>
          </a:p>
          <a:p>
            <a:pPr marL="152400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418022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10579" y="456660"/>
            <a:ext cx="2808000" cy="75569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VIEW</a:t>
            </a:r>
            <a:endParaRPr/>
          </a:p>
        </p:txBody>
      </p:sp>
      <p:sp>
        <p:nvSpPr>
          <p:cNvPr id="1719994319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90714" y="1435702"/>
            <a:ext cx="6766266" cy="235964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8">
              <a:spcBef>
                <a:spcPts val="1598"/>
              </a:spcBef>
              <a:spcAft>
                <a:spcPts val="1598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Essa camada é responsável pela interação com usuário.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Regras de negocio não devem existir nessa camada por segurança.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Responsável por melhor experiencia do usuário.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Responsável por implementar regras de user interface (UI) e user experiencie (UX).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970844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10579" y="456660"/>
            <a:ext cx="2808000" cy="75569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CONTROLLER</a:t>
            </a:r>
            <a:endParaRPr/>
          </a:p>
        </p:txBody>
      </p:sp>
      <p:sp>
        <p:nvSpPr>
          <p:cNvPr id="845845638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90714" y="1435702"/>
            <a:ext cx="6912804" cy="3575912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8">
              <a:spcBef>
                <a:spcPts val="1598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8">
              <a:spcBef>
                <a:spcPts val="1598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8">
              <a:spcBef>
                <a:spcPts val="1598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8">
              <a:spcBef>
                <a:spcPts val="1598"/>
              </a:spcBef>
              <a:spcAft>
                <a:spcPts val="1598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Provavelmente a camada com maior responsabilidade dentro do modelo MVP.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Irá receber todas as interações realizadas pelo usuário na view.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Trata questões de segurança e acesso, muitas vezes implementando bloqueios e barrando algumas ações caso não seja permitido.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Muito comum encontrar em sistemas que implementam suas regras de negócios nessa camada, a poucos anos atrás se chegou a um consenso que um objeto deve ser capaz de se auto validar movendo assim as regras de negócios de novos sistemas para camada model.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7951549" name="" hidden="0"/>
          <p:cNvSpPr/>
          <p:nvPr isPhoto="0" userDrawn="0"/>
        </p:nvSpPr>
        <p:spPr bwMode="auto">
          <a:xfrm flipH="0" flipV="0">
            <a:off x="984640" y="4070105"/>
            <a:ext cx="2050496" cy="6191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967125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10579" y="456660"/>
            <a:ext cx="2808000" cy="75569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Definição</a:t>
            </a:r>
            <a:endParaRPr/>
          </a:p>
        </p:txBody>
      </p:sp>
      <p:sp>
        <p:nvSpPr>
          <p:cNvPr id="468761899" name="" hidden="0"/>
          <p:cNvSpPr txBox="1"/>
          <p:nvPr isPhoto="0" userDrawn="0"/>
        </p:nvSpPr>
        <p:spPr bwMode="auto">
          <a:xfrm flipH="0" flipV="0">
            <a:off x="1108156" y="4207101"/>
            <a:ext cx="1802818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View</a:t>
            </a:r>
            <a:endParaRPr/>
          </a:p>
        </p:txBody>
      </p:sp>
      <p:sp>
        <p:nvSpPr>
          <p:cNvPr id="1655079665" name="" hidden="0"/>
          <p:cNvSpPr/>
          <p:nvPr isPhoto="0" userDrawn="0"/>
        </p:nvSpPr>
        <p:spPr bwMode="auto">
          <a:xfrm flipH="0" flipV="0">
            <a:off x="4946423" y="4070105"/>
            <a:ext cx="2139461" cy="5788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05336985" name="" hidden="0"/>
          <p:cNvSpPr txBox="1"/>
          <p:nvPr isPhoto="0" userDrawn="0"/>
        </p:nvSpPr>
        <p:spPr bwMode="auto">
          <a:xfrm flipH="0" flipV="0">
            <a:off x="5125932" y="4227249"/>
            <a:ext cx="1780658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MODEL</a:t>
            </a:r>
            <a:endParaRPr/>
          </a:p>
        </p:txBody>
      </p:sp>
      <p:sp>
        <p:nvSpPr>
          <p:cNvPr id="1394987614" name="" hidden="0"/>
          <p:cNvSpPr/>
          <p:nvPr isPhoto="0" userDrawn="0"/>
        </p:nvSpPr>
        <p:spPr bwMode="auto">
          <a:xfrm flipH="0" flipV="0">
            <a:off x="3035137" y="2073519"/>
            <a:ext cx="2483826" cy="7180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321209" name="" hidden="0"/>
          <p:cNvSpPr txBox="1"/>
          <p:nvPr isPhoto="0" userDrawn="0"/>
        </p:nvSpPr>
        <p:spPr bwMode="auto">
          <a:xfrm flipH="0" flipV="0">
            <a:off x="3270295" y="2280120"/>
            <a:ext cx="2088568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CONTROLLER</a:t>
            </a:r>
            <a:endParaRPr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1136422" y="2791557"/>
            <a:ext cx="1919653" cy="174380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1" flipV="0">
            <a:off x="2345365" y="2791557"/>
            <a:ext cx="1333499" cy="127488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4602057" y="2791557"/>
            <a:ext cx="1121019" cy="127488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1" flipV="1">
            <a:off x="5180884" y="2820865"/>
            <a:ext cx="1018442" cy="126755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1961630" name="" hidden="0"/>
          <p:cNvSpPr txBox="1"/>
          <p:nvPr isPhoto="0" userDrawn="0"/>
        </p:nvSpPr>
        <p:spPr bwMode="auto">
          <a:xfrm rot="18957179" flipH="0" flipV="0">
            <a:off x="1166213" y="3136385"/>
            <a:ext cx="1931592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requ</a:t>
            </a:r>
            <a:r>
              <a:rPr sz="1000">
                <a:solidFill>
                  <a:schemeClr val="bg1"/>
                </a:solidFill>
              </a:rPr>
              <a:t>isição do cliente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177118525" name="" hidden="0"/>
          <p:cNvSpPr txBox="1"/>
          <p:nvPr isPhoto="0" userDrawn="0"/>
        </p:nvSpPr>
        <p:spPr bwMode="auto">
          <a:xfrm rot="18890659" flipH="0" flipV="0">
            <a:off x="2668514" y="3307061"/>
            <a:ext cx="1612787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renderiza resposta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874065422" name="" hidden="0"/>
          <p:cNvSpPr txBox="1"/>
          <p:nvPr isPhoto="0" userDrawn="0"/>
        </p:nvSpPr>
        <p:spPr bwMode="auto">
          <a:xfrm rot="3012531" flipH="0" flipV="0">
            <a:off x="4050388" y="3380457"/>
            <a:ext cx="1407597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requisita informações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563060542" name="" hidden="0"/>
          <p:cNvSpPr txBox="1"/>
          <p:nvPr isPhoto="0" userDrawn="0"/>
        </p:nvSpPr>
        <p:spPr bwMode="auto">
          <a:xfrm rot="2976744" flipH="0" flipV="0">
            <a:off x="5269914" y="3215766"/>
            <a:ext cx="1722690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solidFill>
                  <a:schemeClr val="bg1"/>
                </a:solidFill>
              </a:rPr>
              <a:t>devolve dados tratados</a:t>
            </a:r>
            <a:endParaRPr sz="1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2022-03-21T02:02:30Z</dcterms:modified>
  <cp:category/>
  <cp:contentStatus/>
  <cp:version/>
</cp:coreProperties>
</file>