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 hidden="0"/>
          <p:cNvSpPr txBox="1"/>
          <p:nvPr isPhoto="0" userDrawn="0">
            <p:ph type="ctrTitle" hasCustomPrompt="0"/>
          </p:nvPr>
        </p:nvSpPr>
        <p:spPr bwMode="auto">
          <a:xfrm>
            <a:off x="311700" y="1779300"/>
            <a:ext cx="8520600" cy="975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 hidden="0"/>
          <p:cNvSpPr txBox="1"/>
          <p:nvPr isPhoto="0" userDrawn="0">
            <p:ph type="subTitle" idx="1" hasCustomPrompt="0"/>
          </p:nvPr>
        </p:nvSpPr>
        <p:spPr bwMode="auto"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7" name="Google Shape;47;p11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7199995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1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1365984">
            <a:off x="-1959971" y="118698"/>
            <a:ext cx="5918748" cy="654029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 hidden="0"/>
          <p:cNvSpPr txBox="1"/>
          <p:nvPr isPhoto="0" userDrawn="0">
            <p:ph type="title" hasCustomPrompt="1"/>
          </p:nvPr>
        </p:nvSpPr>
        <p:spPr bwMode="auto">
          <a:xfrm>
            <a:off x="2028150" y="1598125"/>
            <a:ext cx="50877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0" name="Google Shape;50;p11" hidden="0"/>
          <p:cNvSpPr txBox="1"/>
          <p:nvPr isPhoto="0" userDrawn="0">
            <p:ph type="subTitle" idx="1" hasCustomPrompt="0"/>
          </p:nvPr>
        </p:nvSpPr>
        <p:spPr bwMode="auto">
          <a:xfrm>
            <a:off x="2618725" y="2840075"/>
            <a:ext cx="3906600" cy="82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SECTION_TITLE_AND_DESCRIPTION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3" name="Google Shape;53;p13" hidden="0"/>
          <p:cNvPicPr/>
          <p:nvPr isPhoto="0" userDrawn="0"/>
        </p:nvPicPr>
        <p:blipFill>
          <a:blip r:embed="rId2">
            <a:alphaModFix/>
          </a:blip>
          <a:srcRect l="0" t="0" r="8212" b="0"/>
          <a:stretch/>
        </p:blipFill>
        <p:spPr bwMode="auto">
          <a:xfrm>
            <a:off x="658750" y="-1397099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 hidden="0"/>
          <p:cNvSpPr txBox="1"/>
          <p:nvPr isPhoto="0" userDrawn="0">
            <p:ph type="title" hasCustomPrompt="0"/>
          </p:nvPr>
        </p:nvSpPr>
        <p:spPr bwMode="auto">
          <a:xfrm>
            <a:off x="702450" y="1773225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13" hidden="0"/>
          <p:cNvSpPr txBox="1"/>
          <p:nvPr isPhoto="0" userDrawn="0">
            <p:ph type="subTitle" idx="1" hasCustomPrompt="0"/>
          </p:nvPr>
        </p:nvSpPr>
        <p:spPr bwMode="auto">
          <a:xfrm>
            <a:off x="7024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3" hidden="0"/>
          <p:cNvSpPr txBox="1"/>
          <p:nvPr isPhoto="0" userDrawn="0">
            <p:ph type="title" idx="2" hasCustomPrompt="0"/>
          </p:nvPr>
        </p:nvSpPr>
        <p:spPr bwMode="auto">
          <a:xfrm>
            <a:off x="3598650" y="1773225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13" hidden="0"/>
          <p:cNvSpPr txBox="1"/>
          <p:nvPr isPhoto="0" userDrawn="0">
            <p:ph type="subTitle" idx="3" hasCustomPrompt="0"/>
          </p:nvPr>
        </p:nvSpPr>
        <p:spPr bwMode="auto">
          <a:xfrm>
            <a:off x="35986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13" hidden="0"/>
          <p:cNvSpPr txBox="1"/>
          <p:nvPr isPhoto="0" userDrawn="0">
            <p:ph type="title" idx="4" hasCustomPrompt="0"/>
          </p:nvPr>
        </p:nvSpPr>
        <p:spPr bwMode="auto">
          <a:xfrm>
            <a:off x="6494850" y="1773225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3" hidden="0"/>
          <p:cNvSpPr txBox="1"/>
          <p:nvPr isPhoto="0" userDrawn="0">
            <p:ph type="subTitle" idx="5" hasCustomPrompt="0"/>
          </p:nvPr>
        </p:nvSpPr>
        <p:spPr bwMode="auto">
          <a:xfrm>
            <a:off x="64948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13" hidden="0"/>
          <p:cNvSpPr txBox="1"/>
          <p:nvPr isPhoto="0" userDrawn="0">
            <p:ph type="title" idx="6" hasCustomPrompt="0"/>
          </p:nvPr>
        </p:nvSpPr>
        <p:spPr bwMode="auto">
          <a:xfrm>
            <a:off x="5039900" y="3501280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1" name="Google Shape;61;p13" hidden="0"/>
          <p:cNvSpPr txBox="1"/>
          <p:nvPr isPhoto="0" userDrawn="0">
            <p:ph type="subTitle" idx="7" hasCustomPrompt="0"/>
          </p:nvPr>
        </p:nvSpPr>
        <p:spPr bwMode="auto">
          <a:xfrm>
            <a:off x="5039888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13" hidden="0"/>
          <p:cNvSpPr txBox="1"/>
          <p:nvPr isPhoto="0" userDrawn="0">
            <p:ph type="title" idx="8" hasCustomPrompt="0"/>
          </p:nvPr>
        </p:nvSpPr>
        <p:spPr bwMode="auto">
          <a:xfrm>
            <a:off x="2157425" y="3501280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3" hidden="0"/>
          <p:cNvSpPr txBox="1"/>
          <p:nvPr isPhoto="0" userDrawn="0">
            <p:ph type="subTitle" idx="9" hasCustomPrompt="0"/>
          </p:nvPr>
        </p:nvSpPr>
        <p:spPr bwMode="auto">
          <a:xfrm>
            <a:off x="2157413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13" hidden="0"/>
          <p:cNvSpPr txBox="1"/>
          <p:nvPr isPhoto="0" userDrawn="0">
            <p:ph type="title" idx="13" hasCustomPrompt="1"/>
          </p:nvPr>
        </p:nvSpPr>
        <p:spPr bwMode="auto">
          <a:xfrm>
            <a:off x="1139400" y="128332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5" name="Google Shape;65;p13" hidden="0"/>
          <p:cNvSpPr txBox="1"/>
          <p:nvPr isPhoto="0" userDrawn="0">
            <p:ph type="title" idx="14" hasCustomPrompt="1"/>
          </p:nvPr>
        </p:nvSpPr>
        <p:spPr bwMode="auto">
          <a:xfrm>
            <a:off x="4035600" y="128332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6" name="Google Shape;66;p13" hidden="0"/>
          <p:cNvSpPr txBox="1"/>
          <p:nvPr isPhoto="0" userDrawn="0">
            <p:ph type="title" idx="15" hasCustomPrompt="1"/>
          </p:nvPr>
        </p:nvSpPr>
        <p:spPr bwMode="auto">
          <a:xfrm>
            <a:off x="6931800" y="128332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7" name="Google Shape;67;p13" hidden="0"/>
          <p:cNvSpPr txBox="1"/>
          <p:nvPr isPhoto="0" userDrawn="0">
            <p:ph type="title" idx="16" hasCustomPrompt="1"/>
          </p:nvPr>
        </p:nvSpPr>
        <p:spPr bwMode="auto">
          <a:xfrm>
            <a:off x="5476850" y="3007778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8" name="Google Shape;68;p13" hidden="0"/>
          <p:cNvSpPr txBox="1"/>
          <p:nvPr isPhoto="0" userDrawn="0">
            <p:ph type="title" idx="17" hasCustomPrompt="1"/>
          </p:nvPr>
        </p:nvSpPr>
        <p:spPr bwMode="auto">
          <a:xfrm>
            <a:off x="2594375" y="301551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" preserve="0" showMasterPhAnim="0" userDrawn="1">
  <p:cSld name="TITLE_AND_BODY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0" name="Google Shape;70;p1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4" hidden="0"/>
          <p:cNvSpPr txBox="1"/>
          <p:nvPr isPhoto="0" userDrawn="0">
            <p:ph type="title" idx="2" hasCustomPrompt="0"/>
          </p:nvPr>
        </p:nvSpPr>
        <p:spPr bwMode="auto">
          <a:xfrm>
            <a:off x="809938" y="3104050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4" hidden="0"/>
          <p:cNvSpPr txBox="1"/>
          <p:nvPr isPhoto="0" userDrawn="0">
            <p:ph type="subTitle" idx="1" hasCustomPrompt="0"/>
          </p:nvPr>
        </p:nvSpPr>
        <p:spPr bwMode="auto">
          <a:xfrm>
            <a:off x="809924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4" name="Google Shape;74;p14" hidden="0"/>
          <p:cNvSpPr txBox="1"/>
          <p:nvPr isPhoto="0" userDrawn="0">
            <p:ph type="title" idx="3" hasCustomPrompt="0"/>
          </p:nvPr>
        </p:nvSpPr>
        <p:spPr bwMode="auto">
          <a:xfrm>
            <a:off x="3463502" y="3104050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5" name="Google Shape;75;p14" hidden="0"/>
          <p:cNvSpPr txBox="1"/>
          <p:nvPr isPhoto="0" userDrawn="0">
            <p:ph type="subTitle" idx="4" hasCustomPrompt="0"/>
          </p:nvPr>
        </p:nvSpPr>
        <p:spPr bwMode="auto">
          <a:xfrm>
            <a:off x="346348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14" hidden="0"/>
          <p:cNvSpPr txBox="1"/>
          <p:nvPr isPhoto="0" userDrawn="0">
            <p:ph type="title" idx="5" hasCustomPrompt="0"/>
          </p:nvPr>
        </p:nvSpPr>
        <p:spPr bwMode="auto">
          <a:xfrm>
            <a:off x="6117052" y="3104050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14" hidden="0"/>
          <p:cNvSpPr txBox="1"/>
          <p:nvPr isPhoto="0" userDrawn="0">
            <p:ph type="subTitle" idx="6" hasCustomPrompt="0"/>
          </p:nvPr>
        </p:nvSpPr>
        <p:spPr bwMode="auto">
          <a:xfrm>
            <a:off x="611703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1" preserve="0" showMasterPhAnim="0" userDrawn="1">
  <p:cSld name="TITLE_ONLY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Google Shape;79;p15" hidden="0"/>
          <p:cNvSpPr txBox="1"/>
          <p:nvPr isPhoto="0" userDrawn="0">
            <p:ph type="title" hasCustomPrompt="0"/>
          </p:nvPr>
        </p:nvSpPr>
        <p:spPr bwMode="auto">
          <a:xfrm>
            <a:off x="3758000" y="378225"/>
            <a:ext cx="46131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pic>
        <p:nvPicPr>
          <p:cNvPr id="80" name="Google Shape;80;p15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1365984">
            <a:off x="-1511771" y="-174252"/>
            <a:ext cx="5918748" cy="65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2" preserve="0" showMasterPhAnim="0" userDrawn="1">
  <p:cSld name="CUSTOM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" name="Google Shape;82;p16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pic>
        <p:nvPicPr>
          <p:cNvPr id="83" name="Google Shape;83;p16" hidden="0"/>
          <p:cNvPicPr/>
          <p:nvPr isPhoto="0" userDrawn="0"/>
        </p:nvPicPr>
        <p:blipFill>
          <a:blip r:embed="rId2">
            <a:alphaModFix amt="50000"/>
          </a:blip>
          <a:stretch/>
        </p:blipFill>
        <p:spPr bwMode="auto">
          <a:xfrm>
            <a:off x="1" y="2801493"/>
            <a:ext cx="9144003" cy="3036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3" preserve="0" showMasterPhAnim="0" userDrawn="1">
  <p:cSld name="CUSTOM_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Google Shape;85;p17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  <a:effectLst>
            <a:outerShdw blurRad="57150" dist="19050" dir="5400000" rotWithShape="0" algn="bl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pic>
        <p:nvPicPr>
          <p:cNvPr id="86" name="Google Shape;86;p1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5400000" flipH="1">
            <a:off x="-2255011" y="1532427"/>
            <a:ext cx="6751897" cy="22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4" preserve="0" showMasterPhAnim="0" userDrawn="1">
  <p:cSld name="TITLE_ONLY_1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Google Shape;88;p18" hidden="0"/>
          <p:cNvSpPr txBox="1"/>
          <p:nvPr isPhoto="0" userDrawn="0">
            <p:ph type="title" hasCustomPrompt="0"/>
          </p:nvPr>
        </p:nvSpPr>
        <p:spPr bwMode="auto">
          <a:xfrm>
            <a:off x="3161025" y="378225"/>
            <a:ext cx="52101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1" preserve="0" showMasterPhAnim="0" userDrawn="1">
  <p:cSld name="SECTION_TITLE_AND_DESCRIPTION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Google Shape;90;p19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1" name="Google Shape;91;p19" hidden="0"/>
          <p:cNvSpPr txBox="1"/>
          <p:nvPr isPhoto="0" userDrawn="0">
            <p:ph type="subTitle" idx="1" hasCustomPrompt="0"/>
          </p:nvPr>
        </p:nvSpPr>
        <p:spPr bwMode="auto">
          <a:xfrm>
            <a:off x="4870825" y="1767050"/>
            <a:ext cx="3273600" cy="23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2" preserve="0" showMasterPhAnim="0" userDrawn="1">
  <p:cSld name="CUSTOM_5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" name="Google Shape;93;p20" hidden="0"/>
          <p:cNvSpPr txBox="1"/>
          <p:nvPr isPhoto="0" userDrawn="0">
            <p:ph type="subTitle" idx="1" hasCustomPrompt="0"/>
          </p:nvPr>
        </p:nvSpPr>
        <p:spPr bwMode="auto">
          <a:xfrm>
            <a:off x="1098925" y="531350"/>
            <a:ext cx="3273600" cy="12350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4" name="Google Shape;94;p20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5" name="Google Shape;95;p20" hidden="0"/>
          <p:cNvSpPr txBox="1"/>
          <p:nvPr isPhoto="0" userDrawn="0">
            <p:ph type="subTitle" idx="2" hasCustomPrompt="0"/>
          </p:nvPr>
        </p:nvSpPr>
        <p:spPr bwMode="auto">
          <a:xfrm>
            <a:off x="1098925" y="1971825"/>
            <a:ext cx="3273600" cy="23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oogle Shape;12;p3" hidden="0"/>
          <p:cNvSpPr/>
          <p:nvPr isPhoto="0" userDrawn="0"/>
        </p:nvSpPr>
        <p:spPr bwMode="auto"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3" name="Google Shape;13;p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 hidden="0"/>
          <p:cNvSpPr txBox="1"/>
          <p:nvPr isPhoto="0" userDrawn="0">
            <p:ph type="title" hasCustomPrompt="0"/>
          </p:nvPr>
        </p:nvSpPr>
        <p:spPr bwMode="auto">
          <a:xfrm>
            <a:off x="5112425" y="22270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 hidden="0"/>
          <p:cNvSpPr txBox="1"/>
          <p:nvPr isPhoto="0" userDrawn="0">
            <p:ph type="title" idx="2" hasCustomPrompt="1"/>
          </p:nvPr>
        </p:nvSpPr>
        <p:spPr bwMode="auto">
          <a:xfrm>
            <a:off x="5112425" y="1027125"/>
            <a:ext cx="2445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6" name="Google Shape;16;p3" hidden="0"/>
          <p:cNvSpPr txBox="1"/>
          <p:nvPr isPhoto="0" userDrawn="0">
            <p:ph type="subTitle" idx="1" hasCustomPrompt="0"/>
          </p:nvPr>
        </p:nvSpPr>
        <p:spPr bwMode="auto">
          <a:xfrm>
            <a:off x="5112425" y="3194925"/>
            <a:ext cx="3156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4" preserve="0" showMasterPhAnim="0" userDrawn="1">
  <p:cSld name="CUSTOM_7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7" name="Google Shape;97;p21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5399994">
            <a:off x="-2368482" y="1910826"/>
            <a:ext cx="6751897" cy="22418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1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9" name="Google Shape;99;p21" hidden="0"/>
          <p:cNvSpPr txBox="1"/>
          <p:nvPr isPhoto="0" userDrawn="0">
            <p:ph type="subTitle" idx="1" hasCustomPrompt="0"/>
          </p:nvPr>
        </p:nvSpPr>
        <p:spPr bwMode="auto">
          <a:xfrm>
            <a:off x="1976000" y="2684865"/>
            <a:ext cx="2241900" cy="19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5" preserve="0" showMasterPhAnim="0" userDrawn="1">
  <p:cSld name="CUSTOM_10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1" name="Google Shape;101;p22" hidden="0"/>
          <p:cNvPicPr/>
          <p:nvPr isPhoto="0" userDrawn="0"/>
        </p:nvPicPr>
        <p:blipFill>
          <a:blip r:embed="rId2">
            <a:alphaModFix amt="50000"/>
          </a:blip>
          <a:stretch/>
        </p:blipFill>
        <p:spPr bwMode="auto">
          <a:xfrm>
            <a:off x="-3192423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" hidden="0"/>
          <p:cNvSpPr txBox="1"/>
          <p:nvPr isPhoto="0" userDrawn="0">
            <p:ph type="title" hasCustomPrompt="0"/>
          </p:nvPr>
        </p:nvSpPr>
        <p:spPr bwMode="auto">
          <a:xfrm>
            <a:off x="5033100" y="1498000"/>
            <a:ext cx="3168600" cy="53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03" name="Google Shape;103;p22" hidden="0"/>
          <p:cNvSpPr txBox="1"/>
          <p:nvPr isPhoto="0" userDrawn="0">
            <p:ph type="subTitle" idx="1" hasCustomPrompt="0"/>
          </p:nvPr>
        </p:nvSpPr>
        <p:spPr bwMode="auto">
          <a:xfrm>
            <a:off x="5033100" y="2110500"/>
            <a:ext cx="3168600" cy="156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" preserve="0" showMasterPhAnim="0" userDrawn="1">
  <p:cSld name="TITLE_AND_BODY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5" name="Google Shape;105;p2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3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07" name="Google Shape;107;p23" hidden="0"/>
          <p:cNvSpPr txBox="1"/>
          <p:nvPr isPhoto="0" userDrawn="0">
            <p:ph type="title" idx="2" hasCustomPrompt="0"/>
          </p:nvPr>
        </p:nvSpPr>
        <p:spPr bwMode="auto">
          <a:xfrm>
            <a:off x="905723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8" name="Google Shape;108;p23" hidden="0"/>
          <p:cNvSpPr txBox="1"/>
          <p:nvPr isPhoto="0" userDrawn="0">
            <p:ph type="subTitle" idx="1" hasCustomPrompt="0"/>
          </p:nvPr>
        </p:nvSpPr>
        <p:spPr bwMode="auto">
          <a:xfrm>
            <a:off x="905712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" name="Google Shape;109;p23" hidden="0"/>
          <p:cNvSpPr txBox="1"/>
          <p:nvPr isPhoto="0" userDrawn="0">
            <p:ph type="title" idx="3" hasCustomPrompt="0"/>
          </p:nvPr>
        </p:nvSpPr>
        <p:spPr bwMode="auto">
          <a:xfrm>
            <a:off x="2817510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0" name="Google Shape;110;p23" hidden="0"/>
          <p:cNvSpPr txBox="1"/>
          <p:nvPr isPhoto="0" userDrawn="0">
            <p:ph type="subTitle" idx="4" hasCustomPrompt="0"/>
          </p:nvPr>
        </p:nvSpPr>
        <p:spPr bwMode="auto">
          <a:xfrm>
            <a:off x="2817500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1" name="Google Shape;111;p23" hidden="0"/>
          <p:cNvSpPr txBox="1"/>
          <p:nvPr isPhoto="0" userDrawn="0">
            <p:ph type="title" idx="5" hasCustomPrompt="0"/>
          </p:nvPr>
        </p:nvSpPr>
        <p:spPr bwMode="auto">
          <a:xfrm>
            <a:off x="4729288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2" name="Google Shape;112;p23" hidden="0"/>
          <p:cNvSpPr txBox="1"/>
          <p:nvPr isPhoto="0" userDrawn="0">
            <p:ph type="subTitle" idx="6" hasCustomPrompt="0"/>
          </p:nvPr>
        </p:nvSpPr>
        <p:spPr bwMode="auto">
          <a:xfrm>
            <a:off x="4729278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p23" hidden="0"/>
          <p:cNvSpPr txBox="1"/>
          <p:nvPr isPhoto="0" userDrawn="0">
            <p:ph type="title" idx="7" hasCustomPrompt="0"/>
          </p:nvPr>
        </p:nvSpPr>
        <p:spPr bwMode="auto">
          <a:xfrm>
            <a:off x="6641075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4" name="Google Shape;114;p23" hidden="0"/>
          <p:cNvSpPr txBox="1"/>
          <p:nvPr isPhoto="0" userDrawn="0">
            <p:ph type="subTitle" idx="8" hasCustomPrompt="0"/>
          </p:nvPr>
        </p:nvSpPr>
        <p:spPr bwMode="auto">
          <a:xfrm>
            <a:off x="6641065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1" preserve="0" showMasterPhAnim="0" userDrawn="1">
  <p:cSld name="TITLE_AND_BODY_1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6" name="Google Shape;116;p2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4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18" name="Google Shape;118;p24" hidden="0"/>
          <p:cNvSpPr txBox="1"/>
          <p:nvPr isPhoto="0" userDrawn="0">
            <p:ph type="title" idx="2" hasCustomPrompt="0"/>
          </p:nvPr>
        </p:nvSpPr>
        <p:spPr bwMode="auto">
          <a:xfrm>
            <a:off x="1426194" y="2418250"/>
            <a:ext cx="2428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9" name="Google Shape;119;p24" hidden="0"/>
          <p:cNvSpPr txBox="1"/>
          <p:nvPr isPhoto="0" userDrawn="0">
            <p:ph type="subTitle" idx="1" hasCustomPrompt="0"/>
          </p:nvPr>
        </p:nvSpPr>
        <p:spPr bwMode="auto">
          <a:xfrm>
            <a:off x="1426175" y="2791400"/>
            <a:ext cx="2428200" cy="14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20" name="Google Shape;120;p24" hidden="0"/>
          <p:cNvSpPr txBox="1"/>
          <p:nvPr isPhoto="0" userDrawn="0">
            <p:ph type="title" idx="3" hasCustomPrompt="0"/>
          </p:nvPr>
        </p:nvSpPr>
        <p:spPr bwMode="auto">
          <a:xfrm>
            <a:off x="5289622" y="2418250"/>
            <a:ext cx="2428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Alternates ExtraBold"/>
              <a:buNone/>
              <a:defRPr sz="1600">
                <a:solidFill>
                  <a:schemeClr val="accent2"/>
                </a:solidFill>
                <a:latin typeface="Montserrat Alternates ExtraBold"/>
                <a:ea typeface="Montserrat Alternates ExtraBold"/>
                <a:cs typeface="Montserrat Alternate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1" name="Google Shape;121;p24" hidden="0"/>
          <p:cNvSpPr txBox="1"/>
          <p:nvPr isPhoto="0" userDrawn="0">
            <p:ph type="subTitle" idx="4" hasCustomPrompt="0"/>
          </p:nvPr>
        </p:nvSpPr>
        <p:spPr bwMode="auto">
          <a:xfrm>
            <a:off x="5289601" y="2791400"/>
            <a:ext cx="2428200" cy="14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 Light"/>
              <a:buNone/>
              <a:defRPr sz="1400">
                <a:latin typeface="Montserrat Alternates Light"/>
                <a:ea typeface="Montserrat Alternates Light"/>
                <a:cs typeface="Montserrat Alternate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3" preserve="0" showMasterPhAnim="0" userDrawn="1">
  <p:cSld name="TITLE_AND_BODY_1_2_2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3" name="Google Shape;123;p25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-4">
            <a:off x="3" y="3019082"/>
            <a:ext cx="9533454" cy="316545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25" name="Google Shape;125;p25" hidden="0"/>
          <p:cNvSpPr txBox="1"/>
          <p:nvPr isPhoto="0" userDrawn="0">
            <p:ph type="title" idx="2" hasCustomPrompt="0"/>
          </p:nvPr>
        </p:nvSpPr>
        <p:spPr bwMode="auto">
          <a:xfrm>
            <a:off x="1671086" y="1231700"/>
            <a:ext cx="28059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6" name="Google Shape;126;p25" hidden="0"/>
          <p:cNvSpPr txBox="1"/>
          <p:nvPr isPhoto="0" userDrawn="0">
            <p:ph type="subTitle" idx="1" hasCustomPrompt="0"/>
          </p:nvPr>
        </p:nvSpPr>
        <p:spPr bwMode="auto">
          <a:xfrm>
            <a:off x="1671064" y="1604850"/>
            <a:ext cx="28059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27" name="Google Shape;127;p25" hidden="0"/>
          <p:cNvSpPr txBox="1"/>
          <p:nvPr isPhoto="0" userDrawn="0">
            <p:ph type="title" idx="3" hasCustomPrompt="0"/>
          </p:nvPr>
        </p:nvSpPr>
        <p:spPr bwMode="auto">
          <a:xfrm>
            <a:off x="4667036" y="2547925"/>
            <a:ext cx="28059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8" name="Google Shape;128;p25" hidden="0"/>
          <p:cNvSpPr txBox="1"/>
          <p:nvPr isPhoto="0" userDrawn="0">
            <p:ph type="subTitle" idx="4" hasCustomPrompt="0"/>
          </p:nvPr>
        </p:nvSpPr>
        <p:spPr bwMode="auto">
          <a:xfrm>
            <a:off x="4667014" y="2921075"/>
            <a:ext cx="28059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 " preserve="0" showMasterPhAnim="0" userDrawn="1">
  <p:cSld name="TITLE_AND_BODY_1_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0" name="Google Shape;130;p26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2" name="Google Shape;132;p26" hidden="0"/>
          <p:cNvSpPr txBox="1"/>
          <p:nvPr isPhoto="0" userDrawn="0">
            <p:ph type="title" idx="2" hasCustomPrompt="0"/>
          </p:nvPr>
        </p:nvSpPr>
        <p:spPr bwMode="auto">
          <a:xfrm>
            <a:off x="809951" y="1559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3" name="Google Shape;133;p26" hidden="0"/>
          <p:cNvSpPr txBox="1"/>
          <p:nvPr isPhoto="0" userDrawn="0">
            <p:ph type="subTitle" idx="1" hasCustomPrompt="0"/>
          </p:nvPr>
        </p:nvSpPr>
        <p:spPr bwMode="auto">
          <a:xfrm>
            <a:off x="809938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4" name="Google Shape;134;p26" hidden="0"/>
          <p:cNvSpPr txBox="1"/>
          <p:nvPr isPhoto="0" userDrawn="0">
            <p:ph type="title" idx="3" hasCustomPrompt="0"/>
          </p:nvPr>
        </p:nvSpPr>
        <p:spPr bwMode="auto">
          <a:xfrm>
            <a:off x="3463514" y="1559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5" name="Google Shape;135;p26" hidden="0"/>
          <p:cNvSpPr txBox="1"/>
          <p:nvPr isPhoto="0" userDrawn="0">
            <p:ph type="subTitle" idx="4" hasCustomPrompt="0"/>
          </p:nvPr>
        </p:nvSpPr>
        <p:spPr bwMode="auto">
          <a:xfrm>
            <a:off x="3463500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6" name="Google Shape;136;p26" hidden="0"/>
          <p:cNvSpPr txBox="1"/>
          <p:nvPr isPhoto="0" userDrawn="0">
            <p:ph type="title" idx="5" hasCustomPrompt="0"/>
          </p:nvPr>
        </p:nvSpPr>
        <p:spPr bwMode="auto">
          <a:xfrm>
            <a:off x="6117064" y="1559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7" name="Google Shape;137;p26" hidden="0"/>
          <p:cNvSpPr txBox="1"/>
          <p:nvPr isPhoto="0" userDrawn="0">
            <p:ph type="subTitle" idx="6" hasCustomPrompt="0"/>
          </p:nvPr>
        </p:nvSpPr>
        <p:spPr bwMode="auto">
          <a:xfrm>
            <a:off x="6117050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8" name="Google Shape;138;p26" hidden="0"/>
          <p:cNvSpPr txBox="1"/>
          <p:nvPr isPhoto="0" userDrawn="0">
            <p:ph type="title" idx="7" hasCustomPrompt="0"/>
          </p:nvPr>
        </p:nvSpPr>
        <p:spPr bwMode="auto">
          <a:xfrm>
            <a:off x="809938" y="3207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9" name="Google Shape;139;p26" hidden="0"/>
          <p:cNvSpPr txBox="1"/>
          <p:nvPr isPhoto="0" userDrawn="0">
            <p:ph type="subTitle" idx="8" hasCustomPrompt="0"/>
          </p:nvPr>
        </p:nvSpPr>
        <p:spPr bwMode="auto">
          <a:xfrm>
            <a:off x="809924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40" name="Google Shape;140;p26" hidden="0"/>
          <p:cNvSpPr txBox="1"/>
          <p:nvPr isPhoto="0" userDrawn="0">
            <p:ph type="title" idx="9" hasCustomPrompt="0"/>
          </p:nvPr>
        </p:nvSpPr>
        <p:spPr bwMode="auto">
          <a:xfrm>
            <a:off x="3463502" y="3207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1" name="Google Shape;141;p26" hidden="0"/>
          <p:cNvSpPr txBox="1"/>
          <p:nvPr isPhoto="0" userDrawn="0">
            <p:ph type="subTitle" idx="13" hasCustomPrompt="0"/>
          </p:nvPr>
        </p:nvSpPr>
        <p:spPr bwMode="auto">
          <a:xfrm>
            <a:off x="3463488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42" name="Google Shape;142;p26" hidden="0"/>
          <p:cNvSpPr txBox="1"/>
          <p:nvPr isPhoto="0" userDrawn="0">
            <p:ph type="title" idx="14" hasCustomPrompt="0"/>
          </p:nvPr>
        </p:nvSpPr>
        <p:spPr bwMode="auto">
          <a:xfrm>
            <a:off x="6117052" y="3207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3" name="Google Shape;143;p26" hidden="0"/>
          <p:cNvSpPr txBox="1"/>
          <p:nvPr isPhoto="0" userDrawn="0">
            <p:ph type="subTitle" idx="15" hasCustomPrompt="0"/>
          </p:nvPr>
        </p:nvSpPr>
        <p:spPr bwMode="auto">
          <a:xfrm>
            <a:off x="6117038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SECTION_HEADER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5" name="Google Shape;145;p2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 hidden="0"/>
          <p:cNvSpPr txBox="1"/>
          <p:nvPr isPhoto="0" userDrawn="0">
            <p:ph type="title" hasCustomPrompt="0"/>
          </p:nvPr>
        </p:nvSpPr>
        <p:spPr bwMode="auto">
          <a:xfrm>
            <a:off x="5150300" y="694049"/>
            <a:ext cx="3156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47" name="Google Shape;147;p27" hidden="0"/>
          <p:cNvSpPr txBox="1"/>
          <p:nvPr isPhoto="0" userDrawn="0">
            <p:ph type="subTitle" idx="1" hasCustomPrompt="0"/>
          </p:nvPr>
        </p:nvSpPr>
        <p:spPr bwMode="auto">
          <a:xfrm>
            <a:off x="5150300" y="1535850"/>
            <a:ext cx="3156600" cy="1199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8" name="Google Shape;148;p27" hidden="0"/>
          <p:cNvSpPr txBox="1"/>
          <p:nvPr isPhoto="0" userDrawn="0"/>
        </p:nvSpPr>
        <p:spPr bwMode="auto">
          <a:xfrm>
            <a:off x="5150300" y="3218125"/>
            <a:ext cx="31926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CREDITS: This presentation template was created by Slidesgo, including icons by Flaticon, and infographics &amp; images by Freepik. </a:t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userDrawn="1">
  <p:cSld name="BLANK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1" preserve="0" showMasterPhAnim="0" userDrawn="1">
  <p:cSld name="BLANK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1" name="Google Shape;151;p2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5434928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10800000" flipH="1">
            <a:off x="-244402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2" preserve="0" showMasterPhAnim="0" userDrawn="1">
  <p:cSld name="BLANK_1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4" name="Google Shape;154;p30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" name="Google Shape;18;p4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7199995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 hidden="0"/>
          <p:cNvSpPr txBox="1"/>
          <p:nvPr isPhoto="0" userDrawn="0">
            <p:ph type="body" idx="1" hasCustomPrompt="0"/>
          </p:nvPr>
        </p:nvSpPr>
        <p:spPr bwMode="auto">
          <a:xfrm>
            <a:off x="686700" y="1076275"/>
            <a:ext cx="76845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rabicPeriod"/>
              <a:defRPr sz="125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25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25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4" hidden="0"/>
          <p:cNvSpPr txBox="1"/>
          <p:nvPr isPhoto="0" userDrawn="0">
            <p:ph type="title" hasCustomPrompt="0"/>
          </p:nvPr>
        </p:nvSpPr>
        <p:spPr bwMode="auto">
          <a:xfrm>
            <a:off x="1781425" y="378225"/>
            <a:ext cx="65898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" name="Google Shape;22;p5" hidden="0"/>
          <p:cNvPicPr/>
          <p:nvPr isPhoto="0" userDrawn="0"/>
        </p:nvPicPr>
        <p:blipFill>
          <a:blip r:embed="rId2">
            <a:alphaModFix/>
          </a:blip>
          <a:srcRect l="0" t="0" r="8212" b="0"/>
          <a:stretch/>
        </p:blipFill>
        <p:spPr bwMode="auto">
          <a:xfrm>
            <a:off x="658750" y="-1397099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 hidden="0"/>
          <p:cNvSpPr txBox="1"/>
          <p:nvPr isPhoto="0" userDrawn="0">
            <p:ph type="body" idx="1" hasCustomPrompt="0"/>
          </p:nvPr>
        </p:nvSpPr>
        <p:spPr bwMode="auto">
          <a:xfrm>
            <a:off x="775144" y="1313000"/>
            <a:ext cx="3564900" cy="32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5" hidden="0"/>
          <p:cNvSpPr txBox="1"/>
          <p:nvPr isPhoto="0" userDrawn="0">
            <p:ph type="body" idx="2" hasCustomPrompt="0"/>
          </p:nvPr>
        </p:nvSpPr>
        <p:spPr bwMode="auto">
          <a:xfrm>
            <a:off x="4803956" y="1313000"/>
            <a:ext cx="3564900" cy="32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5" hidden="0"/>
          <p:cNvSpPr txBox="1"/>
          <p:nvPr isPhoto="0" userDrawn="0">
            <p:ph type="title" hasCustomPrompt="0"/>
          </p:nvPr>
        </p:nvSpPr>
        <p:spPr bwMode="auto">
          <a:xfrm>
            <a:off x="3972475" y="378225"/>
            <a:ext cx="43986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7" name="Google Shape;27;p6" hidden="0"/>
          <p:cNvPicPr/>
          <p:nvPr isPhoto="0" userDrawn="0"/>
        </p:nvPicPr>
        <p:blipFill>
          <a:blip r:embed="rId2">
            <a:alphaModFix/>
          </a:blip>
          <a:srcRect l="0" t="0" r="8212" b="0"/>
          <a:stretch/>
        </p:blipFill>
        <p:spPr bwMode="auto">
          <a:xfrm>
            <a:off x="658750" y="-1397099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 hidden="0"/>
          <p:cNvSpPr txBox="1"/>
          <p:nvPr isPhoto="0" userDrawn="0">
            <p:ph type="title" hasCustomPrompt="0"/>
          </p:nvPr>
        </p:nvSpPr>
        <p:spPr bwMode="auto">
          <a:xfrm>
            <a:off x="24008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7" hidden="0"/>
          <p:cNvSpPr txBox="1"/>
          <p:nvPr isPhoto="0" userDrawn="0">
            <p:ph type="title" hasCustomPrompt="0"/>
          </p:nvPr>
        </p:nvSpPr>
        <p:spPr bwMode="auto">
          <a:xfrm>
            <a:off x="1008350" y="14604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7" hidden="0"/>
          <p:cNvSpPr txBox="1"/>
          <p:nvPr isPhoto="0" userDrawn="0">
            <p:ph type="body" idx="1" hasCustomPrompt="0"/>
          </p:nvPr>
        </p:nvSpPr>
        <p:spPr bwMode="auto">
          <a:xfrm>
            <a:off x="1008350" y="2183050"/>
            <a:ext cx="3015900" cy="1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pic>
        <p:nvPicPr>
          <p:cNvPr id="32" name="Google Shape;32;p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-5400000">
            <a:off x="4647114" y="1532427"/>
            <a:ext cx="6751897" cy="22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Google Shape;34;p8" hidden="0"/>
          <p:cNvSpPr/>
          <p:nvPr isPhoto="0" userDrawn="0"/>
        </p:nvSpPr>
        <p:spPr bwMode="auto">
          <a:xfrm rot="10800000">
            <a:off x="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" name="Google Shape;35;p8" hidden="0"/>
          <p:cNvSpPr/>
          <p:nvPr isPhoto="0" userDrawn="0"/>
        </p:nvSpPr>
        <p:spPr bwMode="auto"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36" name="Google Shape;36;p8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240625" y="3354737"/>
            <a:ext cx="8662743" cy="260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 rot="10800000">
            <a:off x="240625" y="-812913"/>
            <a:ext cx="8662743" cy="260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 hidden="0"/>
          <p:cNvSpPr txBox="1"/>
          <p:nvPr isPhoto="0" userDrawn="0">
            <p:ph type="title" hasCustomPrompt="0"/>
          </p:nvPr>
        </p:nvSpPr>
        <p:spPr bwMode="auto">
          <a:xfrm>
            <a:off x="1301375" y="1417650"/>
            <a:ext cx="6541200" cy="2308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0" name="Google Shape;40;p9" hidden="0"/>
          <p:cNvPicPr/>
          <p:nvPr isPhoto="0" userDrawn="0"/>
        </p:nvPicPr>
        <p:blipFill>
          <a:blip r:embed="rId2">
            <a:alphaModFix amt="50000"/>
          </a:blip>
          <a:stretch/>
        </p:blipFill>
        <p:spPr bwMode="auto">
          <a:xfrm>
            <a:off x="-3192423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 hidden="0"/>
          <p:cNvSpPr txBox="1"/>
          <p:nvPr isPhoto="0" userDrawn="0">
            <p:ph type="title" hasCustomPrompt="0"/>
          </p:nvPr>
        </p:nvSpPr>
        <p:spPr bwMode="auto">
          <a:xfrm>
            <a:off x="4998775" y="1276500"/>
            <a:ext cx="3355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9" hidden="0"/>
          <p:cNvSpPr txBox="1"/>
          <p:nvPr isPhoto="0" userDrawn="0">
            <p:ph type="subTitle" idx="1" hasCustomPrompt="0"/>
          </p:nvPr>
        </p:nvSpPr>
        <p:spPr bwMode="auto">
          <a:xfrm>
            <a:off x="4998775" y="2110500"/>
            <a:ext cx="3355200" cy="166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Google Shape;44;p10" hidden="0"/>
          <p:cNvSpPr txBox="1"/>
          <p:nvPr isPhoto="0" userDrawn="0">
            <p:ph type="title" hasCustomPrompt="0"/>
          </p:nvPr>
        </p:nvSpPr>
        <p:spPr bwMode="auto">
          <a:xfrm>
            <a:off x="1528650" y="450150"/>
            <a:ext cx="40293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45" name="Google Shape;45;p10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3651878">
            <a:off x="-1772274" y="-44184"/>
            <a:ext cx="5918752" cy="65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gradFill>
          <a:gsLst>
            <a:gs pos="0">
              <a:srgbClr val="00237D"/>
            </a:gs>
            <a:gs pos="100000">
              <a:srgbClr val="011445"/>
            </a:gs>
          </a:gsLst>
          <a:path path="circle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/>
          <p:nvPr isPhoto="0" userDrawn="0">
            <p:ph type="body" idx="1" hasCustomPrompt="0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71" name="Google Shape;171;p34" hidden="0"/>
          <p:cNvCxnSpPr>
            <a:cxnSpLocks/>
            <a:stCxn id="172" idx="0"/>
          </p:cNvCxnSpPr>
          <p:nvPr isPhoto="0" userDrawn="0"/>
        </p:nvCxnSpPr>
        <p:spPr bwMode="auto">
          <a:xfrm rot="10800000">
            <a:off x="789775" y="-6911"/>
            <a:ext cx="0" cy="646799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34" hidden="0"/>
          <p:cNvSpPr txBox="1"/>
          <p:nvPr isPhoto="0" userDrawn="0">
            <p:ph type="body" idx="1" hasCustomPrompt="0"/>
          </p:nvPr>
        </p:nvSpPr>
        <p:spPr bwMode="auto">
          <a:xfrm>
            <a:off x="686700" y="1076275"/>
            <a:ext cx="76845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49" indent="0">
              <a:buClr>
                <a:schemeClr val="accent2"/>
              </a:buClr>
              <a:buSzPts val="1100"/>
              <a:buFont typeface="Montserrat"/>
              <a:buNone/>
              <a:defRPr/>
            </a:pPr>
            <a:r>
              <a:rPr u="none"/>
              <a:t>Formação Acadêmica :</a:t>
            </a:r>
            <a:r>
              <a:rPr u="sng"/>
              <a:t> </a:t>
            </a:r>
            <a:endParaRPr u="sng"/>
          </a:p>
          <a:p>
            <a:pPr marL="158749" indent="0">
              <a:buClr>
                <a:schemeClr val="accent2"/>
              </a:buClr>
              <a:buSzPts val="1100"/>
              <a:buFont typeface="Montserrat"/>
              <a:buNone/>
              <a:defRPr/>
            </a:pPr>
            <a:r>
              <a:rPr u="none"/>
              <a:t>	 </a:t>
            </a:r>
            <a:endParaRPr u="none"/>
          </a:p>
          <a:p>
            <a:pPr marL="382050" indent="-223300">
              <a:buClr>
                <a:schemeClr val="accent2"/>
              </a:buClr>
              <a:buSzPts val="1100"/>
              <a:buFont typeface="Arial"/>
              <a:buChar char="•"/>
              <a:defRPr/>
            </a:pPr>
            <a:r>
              <a:rPr u="none"/>
              <a:t>Bacharel em sistemas de informações :  de 2015 á 2020;</a:t>
            </a:r>
            <a:endParaRPr u="none"/>
          </a:p>
          <a:p>
            <a:pPr marL="158749" indent="0">
              <a:buClr>
                <a:schemeClr val="accent2"/>
              </a:buClr>
              <a:buSzPts val="1100"/>
              <a:buFont typeface="Arial"/>
              <a:buNone/>
              <a:defRPr/>
            </a:pPr>
            <a:endParaRPr u="none"/>
          </a:p>
          <a:p>
            <a:pPr marL="158749" indent="0">
              <a:buClr>
                <a:schemeClr val="accent2"/>
              </a:buClr>
              <a:buSzPts val="1100"/>
              <a:buFont typeface="Arial"/>
              <a:buNone/>
              <a:defRPr/>
            </a:pPr>
            <a:endParaRPr u="none"/>
          </a:p>
          <a:p>
            <a:pPr marL="158749" indent="0">
              <a:buClr>
                <a:schemeClr val="accent2"/>
              </a:buClr>
              <a:buSzPts val="1100"/>
              <a:buFont typeface="Arial"/>
              <a:buNone/>
              <a:defRPr/>
            </a:pPr>
            <a:r>
              <a:rPr u="none"/>
              <a:t>Carreira : </a:t>
            </a:r>
            <a:endParaRPr u="none"/>
          </a:p>
          <a:p>
            <a:pPr marL="158749" indent="0">
              <a:buClr>
                <a:schemeClr val="accent2"/>
              </a:buClr>
              <a:buSzPts val="1100"/>
              <a:buFont typeface="Arial"/>
              <a:buNone/>
              <a:defRPr/>
            </a:pPr>
            <a:endParaRPr u="none"/>
          </a:p>
          <a:p>
            <a:pPr marL="382050" indent="-223300">
              <a:buClr>
                <a:schemeClr val="accent2"/>
              </a:buClr>
              <a:buSzPts val="1100"/>
              <a:buFont typeface="Arial"/>
              <a:buChar char="•"/>
              <a:defRPr/>
            </a:pPr>
            <a:r>
              <a:rPr u="none"/>
              <a:t>Desenvolvedor Fullstack Jr em Stalker Engenharia.</a:t>
            </a:r>
            <a:endParaRPr u="none"/>
          </a:p>
          <a:p>
            <a:pPr marL="158749" indent="0">
              <a:buClr>
                <a:schemeClr val="accent2"/>
              </a:buClr>
              <a:buSzPts val="1100"/>
              <a:buFont typeface="Arial"/>
              <a:buNone/>
              <a:defRPr/>
            </a:pPr>
            <a:endParaRPr lang="pt-BR" u="none"/>
          </a:p>
          <a:p>
            <a:pPr marL="382050" indent="-223300">
              <a:buClr>
                <a:schemeClr val="accent2"/>
              </a:buClr>
              <a:buSzPts val="1100"/>
              <a:buFont typeface="Arial"/>
              <a:buChar char="•"/>
              <a:defRPr/>
            </a:pPr>
            <a:r>
              <a:rPr u="none"/>
              <a:t>Desenvolvedor Fullstack Jr  em Prawo Sistemas Jurídicos.</a:t>
            </a:r>
            <a:endParaRPr u="none"/>
          </a:p>
          <a:p>
            <a:pPr marL="158749" indent="0">
              <a:buClr>
                <a:schemeClr val="accent2"/>
              </a:buClr>
              <a:buSzPts val="1100"/>
              <a:buFont typeface="Arial"/>
              <a:buNone/>
              <a:defRPr/>
            </a:pPr>
            <a:endParaRPr u="none"/>
          </a:p>
          <a:p>
            <a:pPr marL="382050" indent="-223300">
              <a:buClr>
                <a:schemeClr val="accent2"/>
              </a:buClr>
              <a:buSzPts val="1100"/>
              <a:buFont typeface="Arial"/>
              <a:buChar char="•"/>
              <a:defRPr/>
            </a:pPr>
            <a:r>
              <a:rPr u="none"/>
              <a:t>Desenvolvedor Back-end Pl em Mettchene.</a:t>
            </a:r>
            <a:endParaRPr u="none"/>
          </a:p>
          <a:p>
            <a:pPr marL="158749" indent="0">
              <a:buClr>
                <a:schemeClr val="accent2"/>
              </a:buClr>
              <a:buSzPts val="1100"/>
              <a:buFont typeface="Arial"/>
              <a:buNone/>
              <a:defRPr/>
            </a:pPr>
            <a:endParaRPr u="none"/>
          </a:p>
          <a:p>
            <a:pPr marL="382050" indent="-223300">
              <a:buClr>
                <a:schemeClr val="accent2"/>
              </a:buClr>
              <a:buSzPts val="1100"/>
              <a:buFont typeface="Arial"/>
              <a:buChar char="•"/>
              <a:defRPr/>
            </a:pPr>
            <a:r>
              <a:rPr u="none"/>
              <a:t>Desenvolvedor Back-end Sr Em Rentcars.	</a:t>
            </a:r>
            <a:endParaRPr u="none"/>
          </a:p>
          <a:p>
            <a:pPr marL="158749" indent="0">
              <a:buClr>
                <a:schemeClr val="accent2"/>
              </a:buClr>
              <a:buSzPts val="1100"/>
              <a:buFont typeface="Montserrat"/>
              <a:buNone/>
              <a:defRPr/>
            </a:pPr>
            <a:r>
              <a:rPr u="none"/>
              <a:t>	</a:t>
            </a:r>
            <a:endParaRPr u="none"/>
          </a:p>
        </p:txBody>
      </p:sp>
      <p:sp>
        <p:nvSpPr>
          <p:cNvPr id="174" name="Google Shape;174;p34" hidden="0"/>
          <p:cNvSpPr txBox="1"/>
          <p:nvPr isPhoto="0" userDrawn="0">
            <p:ph type="title" hasCustomPrompt="0"/>
          </p:nvPr>
        </p:nvSpPr>
        <p:spPr bwMode="auto">
          <a:xfrm>
            <a:off x="1781424" y="382338"/>
            <a:ext cx="65898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Apresentação: Gustavo Luis Calixto</a:t>
            </a:r>
            <a:endParaRPr/>
          </a:p>
        </p:txBody>
      </p:sp>
      <p:sp>
        <p:nvSpPr>
          <p:cNvPr id="176" name="Google Shape;176;p34" hidden="0">
            <a:hlinkClick r:id="" action="ppaction://hlinkshowjump?jump=previousslide"/>
          </p:cNvPr>
          <p:cNvSpPr/>
          <p:nvPr isPhoto="0" userDrawn="0"/>
        </p:nvSpPr>
        <p:spPr bwMode="auto">
          <a:xfrm rot="10800000">
            <a:off x="745722" y="3806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72" name="Google Shape;172;p34" hidden="0">
            <a:hlinkClick r:id="" action="ppaction://hlinkshowjump?jump=nextslide"/>
          </p:cNvPr>
          <p:cNvSpPr/>
          <p:nvPr isPhoto="0" userDrawn="0"/>
        </p:nvSpPr>
        <p:spPr bwMode="auto">
          <a:xfrm>
            <a:off x="745525" y="6398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5868206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1710847" y="405372"/>
            <a:ext cx="4626803" cy="755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Como seguirá o projeto</a:t>
            </a:r>
            <a:endParaRPr/>
          </a:p>
        </p:txBody>
      </p:sp>
      <p:sp>
        <p:nvSpPr>
          <p:cNvPr id="142798188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1081618" y="1433049"/>
            <a:ext cx="6011592" cy="340271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buClr>
                <a:schemeClr val="accent1"/>
              </a:buClr>
              <a:buSzPts val="1200"/>
              <a:buFont typeface="Arial"/>
              <a:buChar char="•"/>
              <a:defRPr/>
            </a:pPr>
            <a:r>
              <a:rPr/>
              <a:t>Todo o código desenvolvido deve ser de autoria da dupla, e questionamentos sobre a implementação serão realizados ao longo das aulas, logo, toda a pesquisa a internet é permitida e extremamente incentivada a todo momento, porém o copy =&gt; paste não deve ser realizado, a fim de melhor entendimento daquilo que está sendo feito.</a:t>
            </a:r>
            <a:endParaRPr/>
          </a:p>
          <a:p>
            <a:pPr>
              <a:buClr>
                <a:schemeClr val="accent1"/>
              </a:buClr>
              <a:buSzPts val="1200"/>
              <a:buFont typeface="Arial"/>
              <a:buChar char="•"/>
              <a:defRPr/>
            </a:pPr>
            <a:endParaRPr/>
          </a:p>
          <a:p>
            <a:pPr>
              <a:buClr>
                <a:schemeClr val="accent1"/>
              </a:buClr>
              <a:buSzPts val="1200"/>
              <a:buFont typeface="Arial"/>
              <a:buChar char="•"/>
              <a:defRPr/>
            </a:pPr>
            <a:r>
              <a:rPr/>
              <a:t>O trabalho deve ser feito em dupla, será verificado constantemente no github a quantidade de commits de ambos da dupla.</a:t>
            </a:r>
            <a:endParaRPr/>
          </a:p>
          <a:p>
            <a:pPr>
              <a:buClr>
                <a:schemeClr val="accent1"/>
              </a:buClr>
              <a:buSzPts val="1200"/>
              <a:buFont typeface="Arial"/>
              <a:buChar char="•"/>
              <a:defRPr/>
            </a:pPr>
            <a:endParaRPr/>
          </a:p>
          <a:p>
            <a:pPr>
              <a:buClr>
                <a:schemeClr val="accent1"/>
              </a:buClr>
              <a:buSzPts val="1200"/>
              <a:buFont typeface="Arial"/>
              <a:buChar char="•"/>
              <a:defRPr/>
            </a:pPr>
            <a:r>
              <a:rPr/>
              <a:t>Não existe duvida boba ou simples demais, todos estão aqui para aprender o máximo possível. </a:t>
            </a:r>
            <a:endParaRPr/>
          </a:p>
          <a:p>
            <a:pPr>
              <a:buClr>
                <a:schemeClr val="accent1"/>
              </a:buClr>
              <a:buSzPts val="1200"/>
              <a:buFont typeface="Arial"/>
              <a:buChar char="•"/>
              <a:defRPr/>
            </a:pPr>
            <a:endParaRPr/>
          </a:p>
          <a:p>
            <a:pPr marL="152399" indent="0">
              <a:buClr>
                <a:schemeClr val="accent1"/>
              </a:buClr>
              <a:buSzPts val="1200"/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7920901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1710847" y="405372"/>
            <a:ext cx="4626803" cy="755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Como seguirá o projeto</a:t>
            </a:r>
            <a:endParaRPr/>
          </a:p>
        </p:txBody>
      </p:sp>
      <p:sp>
        <p:nvSpPr>
          <p:cNvPr id="2103604846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1081618" y="1433049"/>
            <a:ext cx="6011592" cy="340271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buClr>
                <a:schemeClr val="accent1"/>
              </a:buClr>
              <a:buSzPts val="1200"/>
              <a:buFont typeface="Arial"/>
              <a:buChar char="•"/>
              <a:defRPr/>
            </a:pPr>
            <a:r>
              <a:rPr/>
              <a:t>No mundo da programação e desenvolvimento NÃO EXISTE uma verdade absoluta, logo todo o dialogo e debate a respeito da implementação e incentivado e será extremamente respeitado.</a:t>
            </a:r>
            <a:endParaRPr/>
          </a:p>
          <a:p>
            <a:pPr marL="152399" indent="0">
              <a:buClr>
                <a:schemeClr val="accent1"/>
              </a:buClr>
              <a:buSzPts val="1200"/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2672917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1710847" y="405372"/>
            <a:ext cx="4626803" cy="755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Como seguirá o projeto</a:t>
            </a:r>
            <a:endParaRPr/>
          </a:p>
        </p:txBody>
      </p:sp>
      <p:sp>
        <p:nvSpPr>
          <p:cNvPr id="2119910990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1081618" y="1433049"/>
            <a:ext cx="6011592" cy="340271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buClr>
                <a:schemeClr val="accent1"/>
              </a:buClr>
              <a:buSzPts val="1200"/>
              <a:buFont typeface="Arial"/>
              <a:buChar char="•"/>
              <a:defRPr/>
            </a:pPr>
            <a:r>
              <a:rPr/>
              <a:t>No mundo da programação e desenvolvimento NÃO EXISTE uma verdade absoluta, logo todo o dialogo e debate a respeito da implementação e incentivado e será extremamente respeitado.</a:t>
            </a:r>
            <a:endParaRPr/>
          </a:p>
          <a:p>
            <a:pPr marL="152399" indent="0">
              <a:buClr>
                <a:schemeClr val="accent1"/>
              </a:buClr>
              <a:buSzPts val="1200"/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5853971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620249" y="288142"/>
            <a:ext cx="4069980" cy="755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Como nos comunicaremos</a:t>
            </a:r>
            <a:endParaRPr/>
          </a:p>
        </p:txBody>
      </p:sp>
      <p:sp>
        <p:nvSpPr>
          <p:cNvPr id="627624054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689480" y="1433049"/>
            <a:ext cx="6872653" cy="338073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Usaremos um servidor no discord.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Todo material apresentado em aula será disponibilizados no servidor.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Duvidas feitas no servidor podem ser respondidas por qualquer aluno, afim de haver um compartilhamento de conhecimento.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Em dias que não houver aula presencial estarei respondendo duvidas sempre ao final do dia ou noite.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4403149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971644" y="329247"/>
            <a:ext cx="2513478" cy="673438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Introdução</a:t>
            </a:r>
            <a:endParaRPr/>
          </a:p>
        </p:txBody>
      </p:sp>
      <p:sp>
        <p:nvSpPr>
          <p:cNvPr id="1109575362" name="" hidden="0"/>
          <p:cNvSpPr txBox="1"/>
          <p:nvPr isPhoto="0" userDrawn="0"/>
        </p:nvSpPr>
        <p:spPr bwMode="auto">
          <a:xfrm flipH="0" flipV="0">
            <a:off x="330461" y="1883018"/>
            <a:ext cx="4652668" cy="11582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 sz="1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Nos próximos meses estaremos estudando o desenvolvimento de sistemas de forma avançada, utilizando tecnologias atuais e metodos contemporaneos de desenvolvimento.</a:t>
            </a:r>
            <a:endParaRPr sz="1400">
              <a:solidFill>
                <a:schemeClr val="bg1"/>
              </a:solidFill>
            </a:endParaRPr>
          </a:p>
          <a:p>
            <a:pPr>
              <a:defRPr/>
            </a:pPr>
            <a:endParaRPr sz="1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5357749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971644" y="329247"/>
            <a:ext cx="2513478" cy="673438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Skill’s</a:t>
            </a:r>
            <a:endParaRPr/>
          </a:p>
        </p:txBody>
      </p:sp>
      <p:sp>
        <p:nvSpPr>
          <p:cNvPr id="1627604901" name="" hidden="0"/>
          <p:cNvSpPr txBox="1"/>
          <p:nvPr isPhoto="0" userDrawn="0"/>
        </p:nvSpPr>
        <p:spPr bwMode="auto">
          <a:xfrm flipH="0" flipV="0">
            <a:off x="330461" y="1002686"/>
            <a:ext cx="4652920" cy="3505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lvl="0" indent="-23982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/>
            </a:pPr>
            <a:r>
              <a:rPr lang="pt-BR" sz="1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Analise de requisitos.</a:t>
            </a:r>
            <a:endParaRPr sz="1400">
              <a:solidFill>
                <a:schemeClr val="bg1"/>
              </a:solidFill>
            </a:endParaRPr>
          </a:p>
          <a:p>
            <a:pPr marL="239821" lvl="0" indent="-23982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/>
            </a:pPr>
            <a:endParaRPr sz="1400">
              <a:solidFill>
                <a:schemeClr val="bg1"/>
              </a:solidFill>
            </a:endParaRPr>
          </a:p>
          <a:p>
            <a:pPr marL="239821" lvl="0" indent="-23982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/>
            </a:pPr>
            <a:r>
              <a:rPr lang="pt-BR" sz="1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Desenvolvimento de soluções</a:t>
            </a:r>
            <a:r>
              <a:rPr lang="pt-BR" sz="1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.</a:t>
            </a:r>
            <a:endParaRPr sz="1400">
              <a:solidFill>
                <a:schemeClr val="bg1"/>
              </a:solidFill>
            </a:endParaRPr>
          </a:p>
          <a:p>
            <a:pPr marL="239821" lvl="0" indent="-23982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/>
            </a:pPr>
            <a:endParaRPr sz="1400">
              <a:solidFill>
                <a:schemeClr val="bg1"/>
              </a:solidFill>
            </a:endParaRPr>
          </a:p>
          <a:p>
            <a:pPr marL="239821" lvl="0" indent="-23982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/>
            </a:pPr>
            <a:r>
              <a:rPr lang="pt-BR" sz="1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Versionamento de códigos.</a:t>
            </a:r>
            <a:endParaRPr sz="1400">
              <a:solidFill>
                <a:schemeClr val="bg1"/>
              </a:solidFill>
            </a:endParaRPr>
          </a:p>
          <a:p>
            <a:pPr marL="239821" lvl="0" indent="-23982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/>
            </a:pPr>
            <a:endParaRPr sz="1400">
              <a:solidFill>
                <a:schemeClr val="bg1"/>
              </a:solidFill>
            </a:endParaRPr>
          </a:p>
          <a:p>
            <a:pPr marL="239821" lvl="0" indent="-23982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/>
            </a:pPr>
            <a:r>
              <a:rPr lang="pt-BR" sz="1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Interpretação de diagramas UML.</a:t>
            </a:r>
            <a:endParaRPr sz="1400">
              <a:solidFill>
                <a:schemeClr val="bg1"/>
              </a:solidFill>
            </a:endParaRPr>
          </a:p>
          <a:p>
            <a:pPr marL="239821" lvl="0" indent="-23982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/>
            </a:pPr>
            <a:endParaRPr sz="1400">
              <a:solidFill>
                <a:schemeClr val="bg1"/>
              </a:solidFill>
            </a:endParaRPr>
          </a:p>
          <a:p>
            <a:pPr marL="239821" lvl="0" indent="-23982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/>
            </a:pPr>
            <a:r>
              <a:rPr lang="pt-BR" sz="1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Desenvolvimento orientado a objetos.</a:t>
            </a:r>
            <a:endParaRPr sz="1400">
              <a:solidFill>
                <a:schemeClr val="bg1"/>
              </a:solidFill>
            </a:endParaRPr>
          </a:p>
          <a:p>
            <a:pPr marL="239821" lvl="0" indent="-23982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/>
            </a:pPr>
            <a:endParaRPr sz="1400">
              <a:solidFill>
                <a:schemeClr val="bg1"/>
              </a:solidFill>
            </a:endParaRPr>
          </a:p>
          <a:p>
            <a:pPr marL="239821" lvl="0" indent="-23982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/>
            </a:pPr>
            <a:r>
              <a:rPr lang="pt-BR" sz="1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Utilização de banco de Dados.</a:t>
            </a:r>
            <a:endParaRPr sz="1400">
              <a:solidFill>
                <a:schemeClr val="bg1"/>
              </a:solidFill>
            </a:endParaRPr>
          </a:p>
          <a:p>
            <a:pPr marL="239821" lvl="0" indent="-23982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/>
            </a:pPr>
            <a:endParaRPr sz="1400">
              <a:solidFill>
                <a:schemeClr val="bg1"/>
              </a:solidFill>
            </a:endParaRPr>
          </a:p>
          <a:p>
            <a:pPr marL="239821" lvl="0" indent="-23982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/>
            </a:pPr>
            <a:r>
              <a:rPr lang="pt-BR" sz="1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Conhecimentos em aplicações não monolíticas.</a:t>
            </a:r>
            <a:endParaRPr sz="1400">
              <a:solidFill>
                <a:schemeClr val="bg1"/>
              </a:solidFill>
            </a:endParaRPr>
          </a:p>
          <a:p>
            <a:pPr marL="239821" lvl="0" indent="-23982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/>
            </a:pPr>
            <a:endParaRPr sz="1400">
              <a:solidFill>
                <a:schemeClr val="bg1"/>
              </a:solidFill>
            </a:endParaRPr>
          </a:p>
          <a:p>
            <a:pPr marL="239821" lvl="0" indent="-23982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/>
            </a:pPr>
            <a:r>
              <a:rPr lang="pt-BR" sz="1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Desenvolvimento e utilização de API’s.</a:t>
            </a:r>
            <a:endParaRPr sz="1400">
              <a:solidFill>
                <a:schemeClr val="bg1"/>
              </a:solidFill>
            </a:endParaRPr>
          </a:p>
          <a:p>
            <a:pPr>
              <a:defRPr/>
            </a:pPr>
            <a:endParaRPr sz="1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4628635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3154817" y="1970478"/>
            <a:ext cx="2513478" cy="673438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Tecnologias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2356594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910580" y="456661"/>
            <a:ext cx="2808000" cy="755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BackEnd</a:t>
            </a:r>
            <a:endParaRPr/>
          </a:p>
        </p:txBody>
      </p:sp>
      <p:sp>
        <p:nvSpPr>
          <p:cNvPr id="1672739027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539426" y="1435703"/>
            <a:ext cx="5015130" cy="3422045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Linguagem de programação : C#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Banco de dados : SqlServer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Qualidade de código : SonarQube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Segurança e Autenticação :  JWT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Logs :  NLOG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Testes Automatizados : Nunit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456496" name="Google Shape;30;p7" hidden="0"/>
          <p:cNvSpPr txBox="1"/>
          <p:nvPr isPhoto="0" userDrawn="0">
            <p:ph type="title" hasCustomPrompt="0"/>
          </p:nvPr>
        </p:nvSpPr>
        <p:spPr bwMode="auto">
          <a:xfrm>
            <a:off x="2979291" y="251507"/>
            <a:ext cx="2808000" cy="755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FrontEnd</a:t>
            </a:r>
            <a:endParaRPr/>
          </a:p>
        </p:txBody>
      </p:sp>
      <p:sp>
        <p:nvSpPr>
          <p:cNvPr id="89871045" name="Google Shape;31;p7" hidden="0"/>
          <p:cNvSpPr txBox="1"/>
          <p:nvPr isPhoto="0" userDrawn="0">
            <p:ph type="body" idx="1" hasCustomPrompt="0"/>
          </p:nvPr>
        </p:nvSpPr>
        <p:spPr bwMode="auto">
          <a:xfrm>
            <a:off x="1008349" y="2183049"/>
            <a:ext cx="3015900" cy="1499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Linguagem : Angular 8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Autenticação : JWT</a:t>
            </a:r>
            <a:endParaRPr/>
          </a:p>
          <a:p>
            <a:pPr>
              <a:defRPr/>
            </a:pPr>
            <a:endParaRPr/>
          </a:p>
          <a:p>
            <a:pPr marL="152399" indent="0">
              <a:buClr>
                <a:schemeClr val="accent1"/>
              </a:buClr>
              <a:buSzPts val="1200"/>
              <a:buFont typeface="Montserrat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8416102" name="Google Shape;30;p7" hidden="0"/>
          <p:cNvSpPr txBox="1"/>
          <p:nvPr isPhoto="0" userDrawn="0">
            <p:ph type="title" hasCustomPrompt="0"/>
          </p:nvPr>
        </p:nvSpPr>
        <p:spPr bwMode="auto">
          <a:xfrm>
            <a:off x="2620249" y="332103"/>
            <a:ext cx="2808000" cy="755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Nuvem</a:t>
            </a:r>
            <a:endParaRPr/>
          </a:p>
        </p:txBody>
      </p:sp>
      <p:sp>
        <p:nvSpPr>
          <p:cNvPr id="814140983" name="Google Shape;31;p7" hidden="0"/>
          <p:cNvSpPr txBox="1"/>
          <p:nvPr isPhoto="0" userDrawn="0">
            <p:ph type="body" idx="1" hasCustomPrompt="0"/>
          </p:nvPr>
        </p:nvSpPr>
        <p:spPr bwMode="auto">
          <a:xfrm>
            <a:off x="1008349" y="2183049"/>
            <a:ext cx="3015900" cy="1499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Azure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875205" name="Google Shape;30;p7" hidden="0"/>
          <p:cNvSpPr txBox="1"/>
          <p:nvPr isPhoto="0" userDrawn="0">
            <p:ph type="title" hasCustomPrompt="0"/>
          </p:nvPr>
        </p:nvSpPr>
        <p:spPr bwMode="auto">
          <a:xfrm>
            <a:off x="2722849" y="376064"/>
            <a:ext cx="2808000" cy="755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Projeto #1</a:t>
            </a:r>
            <a:endParaRPr/>
          </a:p>
        </p:txBody>
      </p:sp>
      <p:sp>
        <p:nvSpPr>
          <p:cNvPr id="1358560312" name="Google Shape;31;p7" hidden="0"/>
          <p:cNvSpPr txBox="1"/>
          <p:nvPr isPhoto="0" userDrawn="0">
            <p:ph type="body" idx="1" hasCustomPrompt="0"/>
          </p:nvPr>
        </p:nvSpPr>
        <p:spPr bwMode="auto">
          <a:xfrm>
            <a:off x="2618899" y="1970569"/>
            <a:ext cx="3015900" cy="1499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 marL="152399" indent="0" algn="ctr">
              <a:buClr>
                <a:schemeClr val="accent1"/>
              </a:buClr>
              <a:buSzPts val="1200"/>
              <a:buFont typeface="Montserrat"/>
              <a:buNone/>
              <a:defRPr/>
            </a:pPr>
            <a:r>
              <a:rPr/>
              <a:t>Aplicação Marketplace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3871174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1710847" y="405372"/>
            <a:ext cx="4626803" cy="755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Como seguirá o projeto</a:t>
            </a:r>
            <a:endParaRPr/>
          </a:p>
        </p:txBody>
      </p:sp>
      <p:sp>
        <p:nvSpPr>
          <p:cNvPr id="1221430043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1081618" y="1433049"/>
            <a:ext cx="6011592" cy="340271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Seguiremos utilizando o padrão de arquitetura MVC.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Será disponibilizados diagramas UML das camadas a serem desenvolvidas.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Para cada camada será executada uma massa de testes unitários para averiguar correto funcionamento esperado.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Todo codigo deverá estar versionado no github.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Todos deveram sempre trabalhar em duplas.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É totalmente permitidas a intercomunicação entre as duplas e troca de conhecimento e ajuda.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ech Company Branding Guidelines by Slidesgo">
  <a:themeElements>
    <a:clrScheme name="Simple Light">
      <a:dk1>
        <a:srgbClr val="011446"/>
      </a:dk1>
      <a:lt1>
        <a:srgbClr val="FFFFFF"/>
      </a:lt1>
      <a:dk2>
        <a:srgbClr val="02227F"/>
      </a:dk2>
      <a:lt2>
        <a:srgbClr val="B7B7B7"/>
      </a:lt2>
      <a:accent1>
        <a:srgbClr val="FFFFFF"/>
      </a:accent1>
      <a:accent2>
        <a:srgbClr val="06BAD6"/>
      </a:accent2>
      <a:accent3>
        <a:srgbClr val="A1F1FE"/>
      </a:accent3>
      <a:accent4>
        <a:srgbClr val="079AB1"/>
      </a:accent4>
      <a:accent5>
        <a:srgbClr val="0081B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ONLYOFFICE/7.0.1.37</Application>
  <DocSecurity>0</DocSecurity>
  <PresentationFormat>On-screen Show (4:3)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modified xsi:type="dcterms:W3CDTF">2022-03-28T01:35:44Z</dcterms:modified>
  <cp:category/>
  <cp:contentStatus/>
  <cp:version/>
</cp:coreProperties>
</file>