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mazon.com.br/Design-Patterns-Elements-Reusable-Object-Oriented/dp/0201633612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" name="Google Shape;174;p34" hidden="0"/>
          <p:cNvSpPr txBox="1"/>
          <p:nvPr isPhoto="0" userDrawn="0">
            <p:ph type="title" hasCustomPrompt="0"/>
          </p:nvPr>
        </p:nvSpPr>
        <p:spPr bwMode="auto">
          <a:xfrm>
            <a:off x="997443" y="1964953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Construindo Objetos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4031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817778" y="329247"/>
            <a:ext cx="3498778" cy="673437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Definição de Objetos</a:t>
            </a:r>
            <a:endParaRPr/>
          </a:p>
        </p:txBody>
      </p:sp>
      <p:sp>
        <p:nvSpPr>
          <p:cNvPr id="1860949587" name="" hidden="0"/>
          <p:cNvSpPr txBox="1"/>
          <p:nvPr isPhoto="0" userDrawn="0"/>
        </p:nvSpPr>
        <p:spPr bwMode="auto">
          <a:xfrm flipH="0" flipV="0">
            <a:off x="484326" y="1260229"/>
            <a:ext cx="7133113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 Um objeto é um referência a um espaço alocado de memória com determina valor.</a:t>
            </a:r>
            <a:r>
              <a:rPr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Um objeto pode ser uma variável, um atributo, uma função ou uma estrutura de dados. 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Em orientação a objetos, um objeto refere-se a um Model/classe que passa a existir somente após a instância da classe existir. 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A classe ira definir os atributos(propriedades) e métodos/ações(funções) de uma classe.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357749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5" y="329247"/>
            <a:ext cx="4546528" cy="67343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Definição de objetos</a:t>
            </a:r>
            <a:endParaRPr/>
          </a:p>
        </p:txBody>
      </p:sp>
      <p:sp>
        <p:nvSpPr>
          <p:cNvPr id="1627604901" name="" hidden="0"/>
          <p:cNvSpPr txBox="1"/>
          <p:nvPr isPhoto="0" userDrawn="0"/>
        </p:nvSpPr>
        <p:spPr bwMode="auto">
          <a:xfrm flipH="0" flipV="0">
            <a:off x="330459" y="1002683"/>
            <a:ext cx="7769251" cy="3505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Um objeto deve sempre seguir o escopo ao qual está atrelado.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Os dados de um objeto só devem alterados pelo próprio objeto em questão.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Padrões de getters e setters a serem seguidos nas aulas, por hora: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Os setters dos atributos devem ser sempre métodos de retorno vazio.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Os getters devem ser sempre de retorno do mesmo tipo da propriedade.</a:t>
            </a: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bg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Os nomes desses métodos deveram sempre começar com letra minuscula começando com get ou set, seguido do nome da propriedade, aqui teremos uma diferença em relação as propriedades, o nome da propriedade de ser escrito sem _ (underline) seguindo o padrão de uppercase. EX : getUnitPrice()</a:t>
            </a:r>
            <a:endParaRPr sz="1400">
              <a:solidFill>
                <a:schemeClr val="bg1"/>
              </a:solidFill>
            </a:endParaRPr>
          </a:p>
          <a:p>
            <a:pPr>
              <a:defRPr/>
            </a:pPr>
            <a:endParaRPr sz="1400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Cuidado com getters e setters;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669497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Desing Patterns</a:t>
            </a:r>
            <a:endParaRPr/>
          </a:p>
        </p:txBody>
      </p:sp>
      <p:sp>
        <p:nvSpPr>
          <p:cNvPr id="420895793" name="" hidden="0"/>
          <p:cNvSpPr txBox="1"/>
          <p:nvPr isPhoto="0" userDrawn="0"/>
        </p:nvSpPr>
        <p:spPr bwMode="auto">
          <a:xfrm flipH="0" flipV="0">
            <a:off x="330459" y="1002683"/>
            <a:ext cx="774552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83966658" name="" hidden="0"/>
          <p:cNvSpPr txBox="1"/>
          <p:nvPr isPhoto="0" userDrawn="0"/>
        </p:nvSpPr>
        <p:spPr bwMode="auto">
          <a:xfrm flipH="0" flipV="0">
            <a:off x="535615" y="1208942"/>
            <a:ext cx="8121305" cy="17831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Introduzido em 1994 no livro </a:t>
            </a:r>
            <a:r>
              <a:rPr sz="1350" b="0" i="0" u="none">
                <a:solidFill>
                  <a:srgbClr val="2A2A2A"/>
                </a:solidFill>
                <a:latin typeface="Liberation Sans"/>
                <a:ea typeface="Liberation Sans"/>
                <a:cs typeface="Liberation Sans"/>
              </a:rPr>
              <a:t>“</a:t>
            </a:r>
            <a:r>
              <a:rPr sz="1350" b="0" i="0" u="none" strike="noStrike">
                <a:solidFill>
                  <a:srgbClr val="2A2A2A"/>
                </a:solidFill>
                <a:latin typeface="Liberation Sans"/>
                <a:ea typeface="Liberation Sans"/>
                <a:cs typeface="Liberation Sans"/>
                <a:hlinkClick r:id="rId2" tooltip="https://www.amazon.com.br/Design-Patterns-Elements-Reusable-Object-Oriented/dp/0201633612"/>
              </a:rPr>
              <a:t>Design Patterns: Elements of Reusable Object – Oriented Software</a:t>
            </a:r>
            <a:r>
              <a:rPr sz="1350" b="0" i="0" u="none">
                <a:solidFill>
                  <a:srgbClr val="2A2A2A"/>
                </a:solidFill>
                <a:latin typeface="Liberation Sans"/>
                <a:ea typeface="Liberation Sans"/>
                <a:cs typeface="Liberation Sans"/>
              </a:rPr>
              <a:t>”</a:t>
            </a:r>
            <a:endParaRPr sz="1350" b="0" i="0" u="none">
              <a:solidFill>
                <a:srgbClr val="2A2A2A"/>
              </a:solidFill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35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Criado pelos 4 engenheiros de software : </a:t>
            </a:r>
            <a:r>
              <a:rPr sz="135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Erich Gamma, Richard Helm, Ralph Johnson e John Vlissides</a:t>
            </a:r>
            <a:r>
              <a:rPr sz="135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, quarteto conhecido como “gang of Four”.</a:t>
            </a:r>
            <a:endParaRPr sz="135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Tudo em desenvolvimento de sistema surge atraves de vários testes e experimentação, por isso está em constate evolução.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34186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Desing Patterns</a:t>
            </a:r>
            <a:endParaRPr/>
          </a:p>
        </p:txBody>
      </p:sp>
      <p:sp>
        <p:nvSpPr>
          <p:cNvPr id="1096342352" name="" hidden="0"/>
          <p:cNvSpPr txBox="1"/>
          <p:nvPr isPhoto="0" userDrawn="0"/>
        </p:nvSpPr>
        <p:spPr bwMode="auto">
          <a:xfrm flipH="0" flipV="0">
            <a:off x="330459" y="1002683"/>
            <a:ext cx="774552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49025229" name="" hidden="0"/>
          <p:cNvSpPr txBox="1"/>
          <p:nvPr isPhoto="0" userDrawn="0"/>
        </p:nvSpPr>
        <p:spPr bwMode="auto">
          <a:xfrm flipH="0" flipV="0">
            <a:off x="777403" y="1208942"/>
            <a:ext cx="8110829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Soluções testadas e comprovadas para problemas recorrentes de desenvolvimento.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Torna seu codigo mais limpo e elegante.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Por se tratarem de soluções já testadas tendem a impactar diretamente na performance trazendo um ganho considerável.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Torna a manutenção de código mais simples.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Torna mais difícil a ocorrência de bugs.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605474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Desing Patterns</a:t>
            </a:r>
            <a:endParaRPr/>
          </a:p>
        </p:txBody>
      </p:sp>
      <p:sp>
        <p:nvSpPr>
          <p:cNvPr id="448258560" name="" hidden="0"/>
          <p:cNvSpPr txBox="1"/>
          <p:nvPr isPhoto="0" userDrawn="0"/>
        </p:nvSpPr>
        <p:spPr bwMode="auto">
          <a:xfrm flipH="0" flipV="0">
            <a:off x="330459" y="1002683"/>
            <a:ext cx="774552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58943864" name="" hidden="0"/>
          <p:cNvSpPr txBox="1"/>
          <p:nvPr isPhoto="0" userDrawn="0"/>
        </p:nvSpPr>
        <p:spPr bwMode="auto">
          <a:xfrm flipH="0" flipV="0">
            <a:off x="777403" y="1208942"/>
            <a:ext cx="8117561" cy="7315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Temos diversos desing Patterns mas nesse momento iremos no focar em um em especifico.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Na camada de abstração Model sendo desenvolvida iremos utilizar o padrão Sigleton.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3189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2539354" y="329247"/>
            <a:ext cx="4546527" cy="673436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algn="ctr">
              <a:defRPr/>
            </a:pPr>
            <a:r>
              <a:rPr/>
              <a:t>Singleton</a:t>
            </a:r>
            <a:endParaRPr/>
          </a:p>
        </p:txBody>
      </p:sp>
      <p:sp>
        <p:nvSpPr>
          <p:cNvPr id="970358696" name="" hidden="0"/>
          <p:cNvSpPr txBox="1"/>
          <p:nvPr isPhoto="0" userDrawn="0"/>
        </p:nvSpPr>
        <p:spPr bwMode="auto">
          <a:xfrm flipH="0" flipV="0">
            <a:off x="330459" y="1002683"/>
            <a:ext cx="774552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74179906" name="" hidden="0"/>
          <p:cNvSpPr txBox="1"/>
          <p:nvPr isPhoto="0" userDrawn="0"/>
        </p:nvSpPr>
        <p:spPr bwMode="auto">
          <a:xfrm flipH="0" flipV="0">
            <a:off x="777403" y="1208942"/>
            <a:ext cx="8129441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Padrão responsável pelo re-uso e compartilhamento de recursos comuns.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Evita propagação desnecessária de informação na pilha de memoria.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Garante a utilização e a consistência de dados  por toda a aplicação.</a:t>
            </a: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endParaRPr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>
                <a:solidFill>
                  <a:schemeClr val="bg1"/>
                </a:solidFill>
              </a:rPr>
              <a:t>Evite “memory leak” das aplicações.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2022-03-29T02:17:25Z</dcterms:modified>
  <cp:category/>
  <cp:contentStatus/>
  <cp:version/>
</cp:coreProperties>
</file>