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 hidden="0"/>
          <p:cNvSpPr txBox="1"/>
          <p:nvPr isPhoto="0" userDrawn="0">
            <p:ph type="ctrTitle" hasCustomPrompt="0"/>
          </p:nvPr>
        </p:nvSpPr>
        <p:spPr bwMode="auto">
          <a:xfrm>
            <a:off x="311700" y="1779300"/>
            <a:ext cx="8520600" cy="975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 hidden="0"/>
          <p:cNvSpPr txBox="1"/>
          <p:nvPr isPhoto="0" userDrawn="0">
            <p:ph type="subTitle" idx="1" hasCustomPrompt="0"/>
          </p:nvPr>
        </p:nvSpPr>
        <p:spPr bwMode="auto"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 hidden="0"/>
          <p:cNvSpPr txBox="1"/>
          <p:nvPr isPhoto="0" userDrawn="0">
            <p:ph type="title" hasCustomPrompt="1"/>
          </p:nvPr>
        </p:nvSpPr>
        <p:spPr bwMode="auto">
          <a:xfrm>
            <a:off x="2028150" y="1598125"/>
            <a:ext cx="50877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" name="Google Shape;50;p11" hidden="0"/>
          <p:cNvSpPr txBox="1"/>
          <p:nvPr isPhoto="0" userDrawn="0">
            <p:ph type="subTitle" idx="1" hasCustomPrompt="0"/>
          </p:nvPr>
        </p:nvSpPr>
        <p:spPr bwMode="auto">
          <a:xfrm>
            <a:off x="2618725" y="2840075"/>
            <a:ext cx="3906600" cy="8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SECTION_TITLE_AND_DESCRIPTION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" name="Google Shape;53;p13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 hidden="0"/>
          <p:cNvSpPr txBox="1"/>
          <p:nvPr isPhoto="0" userDrawn="0">
            <p:ph type="title" hasCustomPrompt="0"/>
          </p:nvPr>
        </p:nvSpPr>
        <p:spPr bwMode="auto">
          <a:xfrm>
            <a:off x="7024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3" hidden="0"/>
          <p:cNvSpPr txBox="1"/>
          <p:nvPr isPhoto="0" userDrawn="0">
            <p:ph type="subTitle" idx="1" hasCustomPrompt="0"/>
          </p:nvPr>
        </p:nvSpPr>
        <p:spPr bwMode="auto"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 hidden="0"/>
          <p:cNvSpPr txBox="1"/>
          <p:nvPr isPhoto="0" userDrawn="0">
            <p:ph type="title" idx="2" hasCustomPrompt="0"/>
          </p:nvPr>
        </p:nvSpPr>
        <p:spPr bwMode="auto">
          <a:xfrm>
            <a:off x="35986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 hidden="0"/>
          <p:cNvSpPr txBox="1"/>
          <p:nvPr isPhoto="0" userDrawn="0">
            <p:ph type="subTitle" idx="3" hasCustomPrompt="0"/>
          </p:nvPr>
        </p:nvSpPr>
        <p:spPr bwMode="auto"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 hidden="0"/>
          <p:cNvSpPr txBox="1"/>
          <p:nvPr isPhoto="0" userDrawn="0">
            <p:ph type="title" idx="4" hasCustomPrompt="0"/>
          </p:nvPr>
        </p:nvSpPr>
        <p:spPr bwMode="auto">
          <a:xfrm>
            <a:off x="64948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3" hidden="0"/>
          <p:cNvSpPr txBox="1"/>
          <p:nvPr isPhoto="0" userDrawn="0">
            <p:ph type="subTitle" idx="5" hasCustomPrompt="0"/>
          </p:nvPr>
        </p:nvSpPr>
        <p:spPr bwMode="auto"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3" hidden="0"/>
          <p:cNvSpPr txBox="1"/>
          <p:nvPr isPhoto="0" userDrawn="0">
            <p:ph type="title" idx="6" hasCustomPrompt="0"/>
          </p:nvPr>
        </p:nvSpPr>
        <p:spPr bwMode="auto">
          <a:xfrm>
            <a:off x="5039900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3" hidden="0"/>
          <p:cNvSpPr txBox="1"/>
          <p:nvPr isPhoto="0" userDrawn="0">
            <p:ph type="subTitle" idx="7" hasCustomPrompt="0"/>
          </p:nvPr>
        </p:nvSpPr>
        <p:spPr bwMode="auto"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3" hidden="0"/>
          <p:cNvSpPr txBox="1"/>
          <p:nvPr isPhoto="0" userDrawn="0">
            <p:ph type="title" idx="8" hasCustomPrompt="0"/>
          </p:nvPr>
        </p:nvSpPr>
        <p:spPr bwMode="auto">
          <a:xfrm>
            <a:off x="2157425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3" hidden="0"/>
          <p:cNvSpPr txBox="1"/>
          <p:nvPr isPhoto="0" userDrawn="0">
            <p:ph type="subTitle" idx="9" hasCustomPrompt="0"/>
          </p:nvPr>
        </p:nvSpPr>
        <p:spPr bwMode="auto"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3" hidden="0"/>
          <p:cNvSpPr txBox="1"/>
          <p:nvPr isPhoto="0" userDrawn="0">
            <p:ph type="title" idx="13" hasCustomPrompt="1"/>
          </p:nvPr>
        </p:nvSpPr>
        <p:spPr bwMode="auto">
          <a:xfrm>
            <a:off x="11394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3" hidden="0"/>
          <p:cNvSpPr txBox="1"/>
          <p:nvPr isPhoto="0" userDrawn="0">
            <p:ph type="title" idx="14" hasCustomPrompt="1"/>
          </p:nvPr>
        </p:nvSpPr>
        <p:spPr bwMode="auto">
          <a:xfrm>
            <a:off x="40356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6" name="Google Shape;66;p13" hidden="0"/>
          <p:cNvSpPr txBox="1"/>
          <p:nvPr isPhoto="0" userDrawn="0">
            <p:ph type="title" idx="15" hasCustomPrompt="1"/>
          </p:nvPr>
        </p:nvSpPr>
        <p:spPr bwMode="auto">
          <a:xfrm>
            <a:off x="69318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7" name="Google Shape;67;p13" hidden="0"/>
          <p:cNvSpPr txBox="1"/>
          <p:nvPr isPhoto="0" userDrawn="0">
            <p:ph type="title" idx="16" hasCustomPrompt="1"/>
          </p:nvPr>
        </p:nvSpPr>
        <p:spPr bwMode="auto">
          <a:xfrm>
            <a:off x="5476850" y="3007778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3" hidden="0"/>
          <p:cNvSpPr txBox="1"/>
          <p:nvPr isPhoto="0" userDrawn="0">
            <p:ph type="title" idx="17" hasCustomPrompt="1"/>
          </p:nvPr>
        </p:nvSpPr>
        <p:spPr bwMode="auto">
          <a:xfrm>
            <a:off x="2594375" y="301551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TITLE_AND_BOD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" name="Google Shape;70;p1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 hidden="0"/>
          <p:cNvSpPr txBox="1"/>
          <p:nvPr isPhoto="0" userDrawn="0">
            <p:ph type="title" idx="2" hasCustomPrompt="0"/>
          </p:nvPr>
        </p:nvSpPr>
        <p:spPr bwMode="auto">
          <a:xfrm>
            <a:off x="809938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 hidden="0"/>
          <p:cNvSpPr txBox="1"/>
          <p:nvPr isPhoto="0" userDrawn="0">
            <p:ph type="subTitle" idx="1" hasCustomPrompt="0"/>
          </p:nvPr>
        </p:nvSpPr>
        <p:spPr bwMode="auto">
          <a:xfrm>
            <a:off x="809924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4" hidden="0"/>
          <p:cNvSpPr txBox="1"/>
          <p:nvPr isPhoto="0" userDrawn="0">
            <p:ph type="title" idx="3" hasCustomPrompt="0"/>
          </p:nvPr>
        </p:nvSpPr>
        <p:spPr bwMode="auto">
          <a:xfrm>
            <a:off x="346350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 hidden="0"/>
          <p:cNvSpPr txBox="1"/>
          <p:nvPr isPhoto="0" userDrawn="0">
            <p:ph type="subTitle" idx="4" hasCustomPrompt="0"/>
          </p:nvPr>
        </p:nvSpPr>
        <p:spPr bwMode="auto"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4" hidden="0"/>
          <p:cNvSpPr txBox="1"/>
          <p:nvPr isPhoto="0" userDrawn="0">
            <p:ph type="title" idx="5" hasCustomPrompt="0"/>
          </p:nvPr>
        </p:nvSpPr>
        <p:spPr bwMode="auto">
          <a:xfrm>
            <a:off x="611705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4" hidden="0"/>
          <p:cNvSpPr txBox="1"/>
          <p:nvPr isPhoto="0" userDrawn="0">
            <p:ph type="subTitle" idx="6" hasCustomPrompt="0"/>
          </p:nvPr>
        </p:nvSpPr>
        <p:spPr bwMode="auto"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TITLE_ONL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5" hidden="0"/>
          <p:cNvSpPr txBox="1"/>
          <p:nvPr isPhoto="0" userDrawn="0">
            <p:ph type="title" hasCustomPrompt="0"/>
          </p:nvPr>
        </p:nvSpPr>
        <p:spPr bwMode="auto">
          <a:xfrm>
            <a:off x="3758000" y="378225"/>
            <a:ext cx="4613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0" name="Google Shape;80;p15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511771" y="-174252"/>
            <a:ext cx="5918748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16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3" name="Google Shape;83;p16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1" y="2801493"/>
            <a:ext cx="9144003" cy="30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CUSTOM_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7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  <a:effectLst>
            <a:outerShdw blurRad="57150" dist="19050" dir="5400000" rotWithShape="0" algn="bl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6" name="Google Shape;86;p1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400000" flipH="1">
            <a:off x="-2255011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4" preserve="0" showMasterPhAnim="0" userDrawn="1">
  <p:cSld name="TITLE_ONLY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8" hidden="0"/>
          <p:cNvSpPr txBox="1"/>
          <p:nvPr isPhoto="0" userDrawn="0">
            <p:ph type="title" hasCustomPrompt="0"/>
          </p:nvPr>
        </p:nvSpPr>
        <p:spPr bwMode="auto">
          <a:xfrm>
            <a:off x="3161025" y="378225"/>
            <a:ext cx="5210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SECTION_TITLE_AND_DESCRIPTION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19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19" hidden="0"/>
          <p:cNvSpPr txBox="1"/>
          <p:nvPr isPhoto="0" userDrawn="0">
            <p:ph type="subTitle" idx="1" hasCustomPrompt="0"/>
          </p:nvPr>
        </p:nvSpPr>
        <p:spPr bwMode="auto">
          <a:xfrm>
            <a:off x="4870825" y="1767050"/>
            <a:ext cx="3273600" cy="23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5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Google Shape;93;p20" hidden="0"/>
          <p:cNvSpPr txBox="1"/>
          <p:nvPr isPhoto="0" userDrawn="0">
            <p:ph type="subTitle" idx="1" hasCustomPrompt="0"/>
          </p:nvPr>
        </p:nvSpPr>
        <p:spPr bwMode="auto">
          <a:xfrm>
            <a:off x="1098925" y="531350"/>
            <a:ext cx="3273600" cy="1235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20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20" hidden="0"/>
          <p:cNvSpPr txBox="1"/>
          <p:nvPr isPhoto="0" userDrawn="0">
            <p:ph type="subTitle" idx="2" hasCustomPrompt="0"/>
          </p:nvPr>
        </p:nvSpPr>
        <p:spPr bwMode="auto"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3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3" name="Google Shape;13;p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 hidden="0"/>
          <p:cNvSpPr txBox="1"/>
          <p:nvPr isPhoto="0" userDrawn="0">
            <p:ph type="title" hasCustomPrompt="0"/>
          </p:nvPr>
        </p:nvSpPr>
        <p:spPr bwMode="auto"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 hidden="0"/>
          <p:cNvSpPr txBox="1"/>
          <p:nvPr isPhoto="0" userDrawn="0">
            <p:ph type="title" idx="2" hasCustomPrompt="1"/>
          </p:nvPr>
        </p:nvSpPr>
        <p:spPr bwMode="auto"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" name="Google Shape;16;p3" hidden="0"/>
          <p:cNvSpPr txBox="1"/>
          <p:nvPr isPhoto="0" userDrawn="0">
            <p:ph type="subTitle" idx="1" hasCustomPrompt="0"/>
          </p:nvPr>
        </p:nvSpPr>
        <p:spPr bwMode="auto"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userDrawn="1">
  <p:cSld name="CUSTOM_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" name="Google Shape;97;p2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399994">
            <a:off x="-2368482" y="1910826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21" hidden="0"/>
          <p:cNvSpPr txBox="1"/>
          <p:nvPr isPhoto="0" userDrawn="0">
            <p:ph type="subTitle" idx="1" hasCustomPrompt="0"/>
          </p:nvPr>
        </p:nvSpPr>
        <p:spPr bwMode="auto">
          <a:xfrm>
            <a:off x="1976000" y="2684865"/>
            <a:ext cx="2241900" cy="19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5" preserve="0" showMasterPhAnim="0" userDrawn="1">
  <p:cSld name="CUSTOM_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Google Shape;101;p22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 hidden="0"/>
          <p:cNvSpPr txBox="1"/>
          <p:nvPr isPhoto="0" userDrawn="0">
            <p:ph type="title" hasCustomPrompt="0"/>
          </p:nvPr>
        </p:nvSpPr>
        <p:spPr bwMode="auto">
          <a:xfrm>
            <a:off x="5033100" y="1498000"/>
            <a:ext cx="31686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22" hidden="0"/>
          <p:cNvSpPr txBox="1"/>
          <p:nvPr isPhoto="0" userDrawn="0">
            <p:ph type="subTitle" idx="1" hasCustomPrompt="0"/>
          </p:nvPr>
        </p:nvSpPr>
        <p:spPr bwMode="auto">
          <a:xfrm>
            <a:off x="5033100" y="2110500"/>
            <a:ext cx="3168600" cy="15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TITLE_AND_BODY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" name="Google Shape;105;p2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23" hidden="0"/>
          <p:cNvSpPr txBox="1"/>
          <p:nvPr isPhoto="0" userDrawn="0">
            <p:ph type="title" idx="2" hasCustomPrompt="0"/>
          </p:nvPr>
        </p:nvSpPr>
        <p:spPr bwMode="auto">
          <a:xfrm>
            <a:off x="905723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23" hidden="0"/>
          <p:cNvSpPr txBox="1"/>
          <p:nvPr isPhoto="0" userDrawn="0">
            <p:ph type="subTitle" idx="1" hasCustomPrompt="0"/>
          </p:nvPr>
        </p:nvSpPr>
        <p:spPr bwMode="auto">
          <a:xfrm>
            <a:off x="905712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3" hidden="0"/>
          <p:cNvSpPr txBox="1"/>
          <p:nvPr isPhoto="0" userDrawn="0">
            <p:ph type="title" idx="3" hasCustomPrompt="0"/>
          </p:nvPr>
        </p:nvSpPr>
        <p:spPr bwMode="auto">
          <a:xfrm>
            <a:off x="2817510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23" hidden="0"/>
          <p:cNvSpPr txBox="1"/>
          <p:nvPr isPhoto="0" userDrawn="0">
            <p:ph type="subTitle" idx="4" hasCustomPrompt="0"/>
          </p:nvPr>
        </p:nvSpPr>
        <p:spPr bwMode="auto">
          <a:xfrm>
            <a:off x="2817500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23" hidden="0"/>
          <p:cNvSpPr txBox="1"/>
          <p:nvPr isPhoto="0" userDrawn="0">
            <p:ph type="title" idx="5" hasCustomPrompt="0"/>
          </p:nvPr>
        </p:nvSpPr>
        <p:spPr bwMode="auto">
          <a:xfrm>
            <a:off x="4729288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23" hidden="0"/>
          <p:cNvSpPr txBox="1"/>
          <p:nvPr isPhoto="0" userDrawn="0">
            <p:ph type="subTitle" idx="6" hasCustomPrompt="0"/>
          </p:nvPr>
        </p:nvSpPr>
        <p:spPr bwMode="auto">
          <a:xfrm>
            <a:off x="4729278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23" hidden="0"/>
          <p:cNvSpPr txBox="1"/>
          <p:nvPr isPhoto="0" userDrawn="0">
            <p:ph type="title" idx="7" hasCustomPrompt="0"/>
          </p:nvPr>
        </p:nvSpPr>
        <p:spPr bwMode="auto">
          <a:xfrm>
            <a:off x="6641075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23" hidden="0"/>
          <p:cNvSpPr txBox="1"/>
          <p:nvPr isPhoto="0" userDrawn="0">
            <p:ph type="subTitle" idx="8" hasCustomPrompt="0"/>
          </p:nvPr>
        </p:nvSpPr>
        <p:spPr bwMode="auto">
          <a:xfrm>
            <a:off x="6641065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TITLE_AND_BODY_1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" name="Google Shape;116;p2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24" hidden="0"/>
          <p:cNvSpPr txBox="1"/>
          <p:nvPr isPhoto="0" userDrawn="0">
            <p:ph type="title" idx="2" hasCustomPrompt="0"/>
          </p:nvPr>
        </p:nvSpPr>
        <p:spPr bwMode="auto">
          <a:xfrm>
            <a:off x="1426194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24" hidden="0"/>
          <p:cNvSpPr txBox="1"/>
          <p:nvPr isPhoto="0" userDrawn="0">
            <p:ph type="subTitle" idx="1" hasCustomPrompt="0"/>
          </p:nvPr>
        </p:nvSpPr>
        <p:spPr bwMode="auto">
          <a:xfrm>
            <a:off x="1426175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24" hidden="0"/>
          <p:cNvSpPr txBox="1"/>
          <p:nvPr isPhoto="0" userDrawn="0">
            <p:ph type="title" idx="3" hasCustomPrompt="0"/>
          </p:nvPr>
        </p:nvSpPr>
        <p:spPr bwMode="auto">
          <a:xfrm>
            <a:off x="5289622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1600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24" hidden="0"/>
          <p:cNvSpPr txBox="1"/>
          <p:nvPr isPhoto="0" userDrawn="0">
            <p:ph type="subTitle" idx="4" hasCustomPrompt="0"/>
          </p:nvPr>
        </p:nvSpPr>
        <p:spPr bwMode="auto">
          <a:xfrm>
            <a:off x="5289601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400">
                <a:latin typeface="Montserrat Alternates Light"/>
                <a:ea typeface="Montserrat Alternates Light"/>
                <a:cs typeface="Montserrat Alternate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3" preserve="0" showMasterPhAnim="0" userDrawn="1">
  <p:cSld name="TITLE_AND_BODY_1_2_2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3" name="Google Shape;123;p2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5" name="Google Shape;125;p25" hidden="0"/>
          <p:cNvSpPr txBox="1"/>
          <p:nvPr isPhoto="0" userDrawn="0">
            <p:ph type="title" idx="2" hasCustomPrompt="0"/>
          </p:nvPr>
        </p:nvSpPr>
        <p:spPr bwMode="auto">
          <a:xfrm>
            <a:off x="1671086" y="1231700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25" hidden="0"/>
          <p:cNvSpPr txBox="1"/>
          <p:nvPr isPhoto="0" userDrawn="0">
            <p:ph type="subTitle" idx="1" hasCustomPrompt="0"/>
          </p:nvPr>
        </p:nvSpPr>
        <p:spPr bwMode="auto">
          <a:xfrm>
            <a:off x="1671064" y="1604850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25" hidden="0"/>
          <p:cNvSpPr txBox="1"/>
          <p:nvPr isPhoto="0" userDrawn="0">
            <p:ph type="title" idx="3" hasCustomPrompt="0"/>
          </p:nvPr>
        </p:nvSpPr>
        <p:spPr bwMode="auto">
          <a:xfrm>
            <a:off x="4667036" y="2547925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5" hidden="0"/>
          <p:cNvSpPr txBox="1"/>
          <p:nvPr isPhoto="0" userDrawn="0">
            <p:ph type="subTitle" idx="4" hasCustomPrompt="0"/>
          </p:nvPr>
        </p:nvSpPr>
        <p:spPr bwMode="auto">
          <a:xfrm>
            <a:off x="4667014" y="2921075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 " preserve="0" showMasterPhAnim="0" userDrawn="1">
  <p:cSld name="TITLE_AND_BODY_1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" name="Google Shape;130;p2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26" hidden="0"/>
          <p:cNvSpPr txBox="1"/>
          <p:nvPr isPhoto="0" userDrawn="0">
            <p:ph type="title" idx="2" hasCustomPrompt="0"/>
          </p:nvPr>
        </p:nvSpPr>
        <p:spPr bwMode="auto">
          <a:xfrm>
            <a:off x="809951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26" hidden="0"/>
          <p:cNvSpPr txBox="1"/>
          <p:nvPr isPhoto="0" userDrawn="0">
            <p:ph type="subTitle" idx="1" hasCustomPrompt="0"/>
          </p:nvPr>
        </p:nvSpPr>
        <p:spPr bwMode="auto">
          <a:xfrm>
            <a:off x="809938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26" hidden="0"/>
          <p:cNvSpPr txBox="1"/>
          <p:nvPr isPhoto="0" userDrawn="0">
            <p:ph type="title" idx="3" hasCustomPrompt="0"/>
          </p:nvPr>
        </p:nvSpPr>
        <p:spPr bwMode="auto">
          <a:xfrm>
            <a:off x="346351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26" hidden="0"/>
          <p:cNvSpPr txBox="1"/>
          <p:nvPr isPhoto="0" userDrawn="0">
            <p:ph type="subTitle" idx="4" hasCustomPrompt="0"/>
          </p:nvPr>
        </p:nvSpPr>
        <p:spPr bwMode="auto">
          <a:xfrm>
            <a:off x="346350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6" hidden="0"/>
          <p:cNvSpPr txBox="1"/>
          <p:nvPr isPhoto="0" userDrawn="0">
            <p:ph type="title" idx="5" hasCustomPrompt="0"/>
          </p:nvPr>
        </p:nvSpPr>
        <p:spPr bwMode="auto">
          <a:xfrm>
            <a:off x="611706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26" hidden="0"/>
          <p:cNvSpPr txBox="1"/>
          <p:nvPr isPhoto="0" userDrawn="0">
            <p:ph type="subTitle" idx="6" hasCustomPrompt="0"/>
          </p:nvPr>
        </p:nvSpPr>
        <p:spPr bwMode="auto">
          <a:xfrm>
            <a:off x="611705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26" hidden="0"/>
          <p:cNvSpPr txBox="1"/>
          <p:nvPr isPhoto="0" userDrawn="0">
            <p:ph type="title" idx="7" hasCustomPrompt="0"/>
          </p:nvPr>
        </p:nvSpPr>
        <p:spPr bwMode="auto">
          <a:xfrm>
            <a:off x="809938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26" hidden="0"/>
          <p:cNvSpPr txBox="1"/>
          <p:nvPr isPhoto="0" userDrawn="0">
            <p:ph type="subTitle" idx="8" hasCustomPrompt="0"/>
          </p:nvPr>
        </p:nvSpPr>
        <p:spPr bwMode="auto">
          <a:xfrm>
            <a:off x="809924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26" hidden="0"/>
          <p:cNvSpPr txBox="1"/>
          <p:nvPr isPhoto="0" userDrawn="0">
            <p:ph type="title" idx="9" hasCustomPrompt="0"/>
          </p:nvPr>
        </p:nvSpPr>
        <p:spPr bwMode="auto">
          <a:xfrm>
            <a:off x="346350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1" name="Google Shape;141;p26" hidden="0"/>
          <p:cNvSpPr txBox="1"/>
          <p:nvPr isPhoto="0" userDrawn="0">
            <p:ph type="subTitle" idx="13" hasCustomPrompt="0"/>
          </p:nvPr>
        </p:nvSpPr>
        <p:spPr bwMode="auto">
          <a:xfrm>
            <a:off x="346348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2" name="Google Shape;142;p26" hidden="0"/>
          <p:cNvSpPr txBox="1"/>
          <p:nvPr isPhoto="0" userDrawn="0">
            <p:ph type="title" idx="14" hasCustomPrompt="0"/>
          </p:nvPr>
        </p:nvSpPr>
        <p:spPr bwMode="auto">
          <a:xfrm>
            <a:off x="611705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3" name="Google Shape;143;p26" hidden="0"/>
          <p:cNvSpPr txBox="1"/>
          <p:nvPr isPhoto="0" userDrawn="0">
            <p:ph type="subTitle" idx="15" hasCustomPrompt="0"/>
          </p:nvPr>
        </p:nvSpPr>
        <p:spPr bwMode="auto">
          <a:xfrm>
            <a:off x="611703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SECTION_HEADER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" name="Google Shape;145;p2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 hidden="0"/>
          <p:cNvSpPr txBox="1"/>
          <p:nvPr isPhoto="0" userDrawn="0">
            <p:ph type="title" hasCustomPrompt="0"/>
          </p:nvPr>
        </p:nvSpPr>
        <p:spPr bwMode="auto">
          <a:xfrm>
            <a:off x="5150300" y="694049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27" hidden="0"/>
          <p:cNvSpPr txBox="1"/>
          <p:nvPr isPhoto="0" userDrawn="0">
            <p:ph type="subTitle" idx="1" hasCustomPrompt="0"/>
          </p:nvPr>
        </p:nvSpPr>
        <p:spPr bwMode="auto">
          <a:xfrm>
            <a:off x="5150300" y="1535850"/>
            <a:ext cx="3156600" cy="1199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27" hidden="0"/>
          <p:cNvSpPr txBox="1"/>
          <p:nvPr isPhoto="0" userDrawn="0"/>
        </p:nvSpPr>
        <p:spPr bwMode="auto"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BLANK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oogle Shape;151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userDrawn="1">
  <p:cSld name="BLANK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4" name="Google Shape;154;p3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Google Shape;18;p4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 hidden="0"/>
          <p:cNvSpPr txBox="1"/>
          <p:nvPr isPhoto="0" userDrawn="0">
            <p:ph type="body" idx="1" hasCustomPrompt="0"/>
          </p:nvPr>
        </p:nvSpPr>
        <p:spPr bwMode="auto">
          <a:xfrm>
            <a:off x="686700" y="1076275"/>
            <a:ext cx="76845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5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 hidden="0"/>
          <p:cNvSpPr txBox="1"/>
          <p:nvPr isPhoto="0" userDrawn="0">
            <p:ph type="title" hasCustomPrompt="0"/>
          </p:nvPr>
        </p:nvSpPr>
        <p:spPr bwMode="auto">
          <a:xfrm>
            <a:off x="17814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Google Shape;22;p5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 hidden="0"/>
          <p:cNvSpPr txBox="1"/>
          <p:nvPr isPhoto="0" userDrawn="0">
            <p:ph type="body" idx="1" hasCustomPrompt="0"/>
          </p:nvPr>
        </p:nvSpPr>
        <p:spPr bwMode="auto">
          <a:xfrm>
            <a:off x="775144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 hidden="0"/>
          <p:cNvSpPr txBox="1"/>
          <p:nvPr isPhoto="0" userDrawn="0">
            <p:ph type="body" idx="2" hasCustomPrompt="0"/>
          </p:nvPr>
        </p:nvSpPr>
        <p:spPr bwMode="auto">
          <a:xfrm>
            <a:off x="4803956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 hidden="0"/>
          <p:cNvSpPr txBox="1"/>
          <p:nvPr isPhoto="0" userDrawn="0">
            <p:ph type="title" hasCustomPrompt="0"/>
          </p:nvPr>
        </p:nvSpPr>
        <p:spPr bwMode="auto">
          <a:xfrm>
            <a:off x="3972475" y="378225"/>
            <a:ext cx="4398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Google Shape;27;p6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 hidden="0"/>
          <p:cNvSpPr txBox="1"/>
          <p:nvPr isPhoto="0" userDrawn="0">
            <p:ph type="title" hasCustomPrompt="0"/>
          </p:nvPr>
        </p:nvSpPr>
        <p:spPr bwMode="auto"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1008350" y="14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 hidden="0"/>
          <p:cNvSpPr txBox="1"/>
          <p:nvPr isPhoto="0" userDrawn="0">
            <p:ph type="body" idx="1" hasCustomPrompt="0"/>
          </p:nvPr>
        </p:nvSpPr>
        <p:spPr bwMode="auto">
          <a:xfrm>
            <a:off x="1008350" y="2183050"/>
            <a:ext cx="30159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32" name="Google Shape;32;p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8" hidden="0"/>
          <p:cNvSpPr/>
          <p:nvPr isPhoto="0" userDrawn="0"/>
        </p:nvSpPr>
        <p:spPr bwMode="auto"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5;p8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36" name="Google Shape;36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 hidden="0"/>
          <p:cNvSpPr txBox="1"/>
          <p:nvPr isPhoto="0" userDrawn="0">
            <p:ph type="title" hasCustomPrompt="0"/>
          </p:nvPr>
        </p:nvSpPr>
        <p:spPr bwMode="auto">
          <a:xfrm>
            <a:off x="1301375" y="1417650"/>
            <a:ext cx="6541200" cy="2308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Google Shape;40;p9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 hidden="0"/>
          <p:cNvSpPr txBox="1"/>
          <p:nvPr isPhoto="0" userDrawn="0">
            <p:ph type="title" hasCustomPrompt="0"/>
          </p:nvPr>
        </p:nvSpPr>
        <p:spPr bwMode="auto">
          <a:xfrm>
            <a:off x="4998775" y="1276500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 hidden="0"/>
          <p:cNvSpPr txBox="1"/>
          <p:nvPr isPhoto="0" userDrawn="0">
            <p:ph type="subTitle" idx="1" hasCustomPrompt="0"/>
          </p:nvPr>
        </p:nvSpPr>
        <p:spPr bwMode="auto"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10" hidden="0"/>
          <p:cNvSpPr txBox="1"/>
          <p:nvPr isPhoto="0" userDrawn="0">
            <p:ph type="title" hasCustomPrompt="0"/>
          </p:nvPr>
        </p:nvSpPr>
        <p:spPr bwMode="auto">
          <a:xfrm>
            <a:off x="1528650" y="450150"/>
            <a:ext cx="40293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45" name="Google Shape;45;p10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3651877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gradFill>
          <a:gsLst>
            <a:gs pos="0">
              <a:srgbClr val="00237D"/>
            </a:gs>
            <a:gs pos="100000">
              <a:srgbClr val="011445"/>
            </a:gs>
          </a:gsLst>
          <a:path path="circle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" name="Google Shape;174;p34" hidden="0"/>
          <p:cNvSpPr txBox="1"/>
          <p:nvPr isPhoto="0" userDrawn="0">
            <p:ph type="title" hasCustomPrompt="0"/>
          </p:nvPr>
        </p:nvSpPr>
        <p:spPr bwMode="auto">
          <a:xfrm>
            <a:off x="997443" y="1964953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Conceitos para um bom código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2295506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Artigo de exemplo</a:t>
            </a:r>
            <a:endParaRPr/>
          </a:p>
        </p:txBody>
      </p:sp>
      <p:sp>
        <p:nvSpPr>
          <p:cNvPr id="1972637780" name="" hidden="0"/>
          <p:cNvSpPr txBox="1"/>
          <p:nvPr isPhoto="0" userDrawn="0"/>
        </p:nvSpPr>
        <p:spPr bwMode="auto">
          <a:xfrm flipH="0" flipV="0">
            <a:off x="330458" y="1002682"/>
            <a:ext cx="7826130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https://medium.com/desenvolvendo-com-paixao/o-que-%C3%A9-solid-o-guia-completo-para-voc%C3%AA-entender-os-5-princ%C3%ADpios-da-poo-2b937b3fc530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4403149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817778" y="329247"/>
            <a:ext cx="3498778" cy="673437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Conceito K.I.S.S</a:t>
            </a:r>
            <a:endParaRPr/>
          </a:p>
        </p:txBody>
      </p:sp>
      <p:sp>
        <p:nvSpPr>
          <p:cNvPr id="1860949587" name="" hidden="0"/>
          <p:cNvSpPr txBox="1"/>
          <p:nvPr isPhoto="0" userDrawn="0"/>
        </p:nvSpPr>
        <p:spPr bwMode="auto">
          <a:xfrm flipH="0" flipV="0">
            <a:off x="484326" y="1260228"/>
            <a:ext cx="7142256" cy="20117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Conceito usado em diversas áreas, não somente na programação.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Sigla para Keep it Simple, ou em português, mantenha isso simples.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Toda a complexidade desnecessária deve ser descartada.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Valoriza-se a simplicidade de código.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357749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5" y="329247"/>
            <a:ext cx="4546528" cy="673437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SOLID</a:t>
            </a:r>
            <a:endParaRPr/>
          </a:p>
        </p:txBody>
      </p:sp>
      <p:sp>
        <p:nvSpPr>
          <p:cNvPr id="1627604901" name="" hidden="0"/>
          <p:cNvSpPr txBox="1"/>
          <p:nvPr isPhoto="0" userDrawn="0"/>
        </p:nvSpPr>
        <p:spPr bwMode="auto">
          <a:xfrm flipH="0" flipV="0">
            <a:off x="330458" y="1002682"/>
            <a:ext cx="7753446" cy="7315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Acrônimo criado por Michael Feathers ao observar princípios da orientação a objetos e design de código, esses criados por Robert C. Martin (uncle Bob) em um artigo de 2000 chamado (em tradução livre ) de </a:t>
            </a:r>
            <a:r>
              <a:rPr sz="1600">
                <a:solidFill>
                  <a:schemeClr val="bg1"/>
                </a:solidFill>
              </a:rPr>
              <a:t> </a:t>
            </a:r>
            <a:r>
              <a:rPr sz="1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“Postulados de Projeto e Padrões de Projeto”.</a:t>
            </a:r>
            <a:endParaRPr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4366979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SOLID</a:t>
            </a:r>
            <a:endParaRPr/>
          </a:p>
        </p:txBody>
      </p:sp>
      <p:sp>
        <p:nvSpPr>
          <p:cNvPr id="214192939" name="" hidden="0"/>
          <p:cNvSpPr txBox="1"/>
          <p:nvPr isPhoto="0" userDrawn="0"/>
        </p:nvSpPr>
        <p:spPr bwMode="auto">
          <a:xfrm flipH="0" flipV="0">
            <a:off x="330458" y="1002682"/>
            <a:ext cx="7743942" cy="20117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S - Single responsibility Principle.</a:t>
            </a: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O - Open-closed Principle.</a:t>
            </a: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L - Liskov Substitution Principle.</a:t>
            </a: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I - Interface Segregation Principle.</a:t>
            </a: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D - Dependency Inversion Principle.</a:t>
            </a:r>
            <a:endParaRPr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6127250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SOLID</a:t>
            </a:r>
            <a:endParaRPr/>
          </a:p>
        </p:txBody>
      </p:sp>
      <p:sp>
        <p:nvSpPr>
          <p:cNvPr id="1335587403" name="" hidden="0"/>
          <p:cNvSpPr txBox="1"/>
          <p:nvPr isPhoto="0" userDrawn="0"/>
        </p:nvSpPr>
        <p:spPr bwMode="auto">
          <a:xfrm flipH="0" flipV="0">
            <a:off x="330458" y="1002682"/>
            <a:ext cx="7770258" cy="24384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S - Single responsibility Principle : Toda classe em orientação a objetos deve conter sempre uma única responsabilidade. </a:t>
            </a: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Indo além não somente as classes mas as funções devem conter somente uma única responsabilidade também, assim sendo, por exemplo uma função responsável por executar a validação de um determinado calculo deve somente executar a validação desse determinado calculo. Não podendo ser responsável por validar diversos cálculos diferentes.</a:t>
            </a: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Cuidado esse conceito não pode ser exagerado, muito normalmente desenvolvedores acabam exagerando esse conceito e criando classes e implementações.</a:t>
            </a:r>
            <a:endParaRPr sz="1400">
              <a:solidFill>
                <a:schemeClr val="bg1"/>
              </a:solidFill>
            </a:endParaRPr>
          </a:p>
          <a:p>
            <a:pPr>
              <a:defRPr/>
            </a:pPr>
            <a:endParaRPr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878105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SOLID</a:t>
            </a:r>
            <a:endParaRPr/>
          </a:p>
        </p:txBody>
      </p:sp>
      <p:sp>
        <p:nvSpPr>
          <p:cNvPr id="1213112438" name="" hidden="0"/>
          <p:cNvSpPr txBox="1"/>
          <p:nvPr isPhoto="0" userDrawn="0"/>
        </p:nvSpPr>
        <p:spPr bwMode="auto">
          <a:xfrm flipH="0" flipV="0">
            <a:off x="330458" y="1002682"/>
            <a:ext cx="7782606" cy="2225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 - Open-closed Principle</a:t>
            </a:r>
            <a:r>
              <a:rPr sz="1400">
                <a:solidFill>
                  <a:schemeClr val="bg1"/>
                </a:solidFill>
              </a:rPr>
              <a:t> : Principio aberto-fechado.</a:t>
            </a: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Aberto para extensões mas não para alterações.</a:t>
            </a: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Todo novo comportamento deve ser estendido para novas classes.</a:t>
            </a: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O codigo fonte da classe pai nunca deve ser alterado.</a:t>
            </a: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Evita inserção de novos bugs em funcionalidades que já estão funcionando.</a:t>
            </a:r>
            <a:endParaRPr sz="1400">
              <a:solidFill>
                <a:schemeClr val="bg1"/>
              </a:solidFill>
            </a:endParaRPr>
          </a:p>
          <a:p>
            <a:pPr>
              <a:defRPr/>
            </a:pPr>
            <a:endParaRPr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2577341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SOLID</a:t>
            </a:r>
            <a:endParaRPr/>
          </a:p>
        </p:txBody>
      </p:sp>
      <p:sp>
        <p:nvSpPr>
          <p:cNvPr id="12062475" name="" hidden="0"/>
          <p:cNvSpPr txBox="1"/>
          <p:nvPr isPhoto="0" userDrawn="0"/>
        </p:nvSpPr>
        <p:spPr bwMode="auto">
          <a:xfrm flipH="0" flipV="0">
            <a:off x="330458" y="1002682"/>
            <a:ext cx="7797474" cy="17983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L - Liskov Substitution Principle: Principio da substituição de Liskov</a:t>
            </a:r>
            <a:endParaRPr lang="pt-BR" sz="1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Esse conceito diz que toda a classe que se torna um subtipo de outra, em outras palavras, herda seus dados e atributos, devem permitir que o funcionamento total da aplicação da continue funcionando sem problemas.</a:t>
            </a:r>
            <a:endParaRPr lang="pt-BR" sz="1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39820" indent="-239820">
              <a:buFont typeface="Arial"/>
              <a:buChar char="•"/>
              <a:defRPr/>
            </a:pPr>
            <a:endParaRPr lang="pt-BR"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Logo uma classe base deve poder ser substituída por um de seus subtipos sem ocasionar a quebra de comportamento da aplicação. </a:t>
            </a:r>
            <a:endParaRPr lang="pt-BR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61499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SOLID</a:t>
            </a:r>
            <a:endParaRPr/>
          </a:p>
        </p:txBody>
      </p:sp>
      <p:sp>
        <p:nvSpPr>
          <p:cNvPr id="114205733" name="" hidden="0"/>
          <p:cNvSpPr txBox="1"/>
          <p:nvPr isPhoto="0" userDrawn="0"/>
        </p:nvSpPr>
        <p:spPr bwMode="auto">
          <a:xfrm flipH="0" flipV="0">
            <a:off x="330458" y="1002682"/>
            <a:ext cx="7809030" cy="1584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 - Interface Segregation Principle: Principia da segregação de interface.</a:t>
            </a:r>
            <a:endParaRPr lang="pt-BR" sz="1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Esse principio defende que uma classe não deve implementar métodos e atributos que não irá utilizar.</a:t>
            </a:r>
            <a:endParaRPr lang="pt-BR" sz="1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39820" indent="-239820">
              <a:buFont typeface="Arial"/>
              <a:buChar char="•"/>
              <a:defRPr/>
            </a:pPr>
            <a:endParaRPr lang="pt-BR"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Recomenda-se o uso de diversas interfaces especificas  ao invês do uso de uma única genérica .  </a:t>
            </a:r>
            <a:endParaRPr lang="pt-BR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3259907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SOLID</a:t>
            </a:r>
            <a:endParaRPr/>
          </a:p>
        </p:txBody>
      </p:sp>
      <p:sp>
        <p:nvSpPr>
          <p:cNvPr id="625412845" name="" hidden="0"/>
          <p:cNvSpPr txBox="1"/>
          <p:nvPr isPhoto="0" userDrawn="0"/>
        </p:nvSpPr>
        <p:spPr bwMode="auto">
          <a:xfrm flipH="0" flipV="0">
            <a:off x="330458" y="1002682"/>
            <a:ext cx="7826022" cy="24384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D - Dependency Inversion Principle :  Principio da inversão de dependência.</a:t>
            </a:r>
            <a:endParaRPr lang="pt-BR" sz="1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lang="pt-BR" sz="1400">
                <a:solidFill>
                  <a:schemeClr val="bg1"/>
                </a:solidFill>
              </a:rPr>
              <a:t>Programe orientado a abstrações e não a implementações.</a:t>
            </a:r>
            <a:endParaRPr lang="pt-BR"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lang="pt-BR"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Prefira o uso de Interfaces ao uso de Heranças. </a:t>
            </a:r>
            <a:endParaRPr lang="pt-BR" sz="1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39821" indent="-239821">
              <a:buFont typeface="Arial"/>
              <a:buChar char="•"/>
              <a:defRPr/>
            </a:pPr>
            <a:endParaRPr lang="pt-BR"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pt-BR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Diminua o nível de acoplamento de suas implementações.</a:t>
            </a:r>
            <a:endParaRPr lang="pt-BR" sz="1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39821" indent="-239821">
              <a:buFont typeface="Arial"/>
              <a:buChar char="•"/>
              <a:defRPr/>
            </a:pPr>
            <a:endParaRPr lang="pt-BR" sz="1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pt-BR" sz="1400">
                <a:solidFill>
                  <a:schemeClr val="bg1"/>
                </a:solidFill>
              </a:rPr>
              <a:t>Aumenta a reutilização de códigos.</a:t>
            </a:r>
            <a:endParaRPr lang="pt-BR"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 lang="pt-BR" sz="1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pt-BR" sz="1400">
                <a:solidFill>
                  <a:schemeClr val="bg1"/>
                </a:solidFill>
              </a:rPr>
              <a:t>Diminui o nível de dependências entre classes e objetos. </a:t>
            </a:r>
            <a:endParaRPr lang="pt-BR" sz="1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modified xsi:type="dcterms:W3CDTF">2022-03-29T02:17:19Z</dcterms:modified>
  <cp:category/>
  <cp:contentStatus/>
  <cp:version/>
</cp:coreProperties>
</file>