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6" r:id="rId5"/>
    <p:sldId id="258" r:id="rId6"/>
    <p:sldId id="259" r:id="rId7"/>
    <p:sldId id="267" r:id="rId8"/>
    <p:sldId id="261" r:id="rId9"/>
    <p:sldId id="262" r:id="rId10"/>
    <p:sldId id="265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10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5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87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8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6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96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09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891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7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6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86583-5BA5-4253-A319-166F8FC2E9A6}" type="datetimeFigureOut">
              <a:rPr lang="sk-SK" smtClean="0"/>
              <a:t>15. 4. 2025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1BA2683-82DB-41D6-8A7C-6C77A95AFDE7}" type="slidenum">
              <a:rPr lang="sk-SK" smtClean="0"/>
              <a:t>‹#›</a:t>
            </a:fld>
            <a:endParaRPr lang="sk-S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6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E9vzlpiF8H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7DA147-BFF7-422A-FEA1-510D10984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noProof="0" dirty="0"/>
              <a:t>Martin Kukučín</a:t>
            </a:r>
            <a:br>
              <a:rPr lang="sk-SK" noProof="0" dirty="0"/>
            </a:br>
            <a:r>
              <a:rPr lang="sk-SK" noProof="0" dirty="0"/>
              <a:t>neprebudený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9ECDD85-B2C0-0CD9-C362-95F668CDB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14272"/>
            <a:ext cx="8637072" cy="1076016"/>
          </a:xfrm>
        </p:spPr>
        <p:txBody>
          <a:bodyPr>
            <a:normAutofit/>
          </a:bodyPr>
          <a:lstStyle/>
          <a:p>
            <a:endParaRPr lang="sk-SK" noProof="0" dirty="0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11A3353-A929-B866-6314-3D3F1EDAB0B3}"/>
              </a:ext>
            </a:extLst>
          </p:cNvPr>
          <p:cNvSpPr txBox="1"/>
          <p:nvPr/>
        </p:nvSpPr>
        <p:spPr>
          <a:xfrm>
            <a:off x="822960" y="5394960"/>
            <a:ext cx="213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noProof="0" dirty="0"/>
              <a:t>Bruno Vojtek</a:t>
            </a:r>
          </a:p>
        </p:txBody>
      </p:sp>
    </p:spTree>
    <p:extLst>
      <p:ext uri="{BB962C8B-B14F-4D97-AF65-F5344CB8AC3E}">
        <p14:creationId xmlns:p14="http://schemas.microsoft.com/office/powerpoint/2010/main" val="1522764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5B3891-8F92-745C-7617-A1A4DE14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/>
              <a:t>otázky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60DDE13-10D7-395B-9AC7-23CC8BF50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noProof="0" dirty="0"/>
              <a:t>Aké pocity a myšlienky vyjadruje </a:t>
            </a:r>
            <a:r>
              <a:rPr lang="sk-SK" noProof="0" dirty="0" err="1"/>
              <a:t>Ondráš</a:t>
            </a:r>
            <a:r>
              <a:rPr lang="sk-SK" noProof="0" dirty="0"/>
              <a:t>?</a:t>
            </a:r>
          </a:p>
          <a:p>
            <a:r>
              <a:rPr lang="sk-SK" noProof="0" dirty="0"/>
              <a:t>Prečo bol </a:t>
            </a:r>
            <a:r>
              <a:rPr lang="sk-SK" noProof="0" dirty="0" err="1"/>
              <a:t>Ondráš</a:t>
            </a:r>
            <a:r>
              <a:rPr lang="sk-SK" noProof="0" dirty="0"/>
              <a:t> na konci smutný?</a:t>
            </a:r>
          </a:p>
          <a:p>
            <a:r>
              <a:rPr lang="sk-SK" noProof="0" dirty="0"/>
              <a:t>Akú prácu mal </a:t>
            </a:r>
            <a:r>
              <a:rPr lang="sk-SK" noProof="0" dirty="0" err="1"/>
              <a:t>Ondráš</a:t>
            </a:r>
            <a:r>
              <a:rPr lang="sk-SK" noProof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0631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54CDDE4-73A0-E6F5-A490-C1DC0DBD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b="1" i="0" dirty="0">
                <a:effectLst/>
                <a:latin typeface="Roboto" panose="02000000000000000000" pitchFamily="2" charset="0"/>
              </a:rPr>
              <a:t>BAŠTRNG &amp; SEPAR - Neprebudený - Michal </a:t>
            </a:r>
            <a:r>
              <a:rPr lang="sk-SK" b="1" i="0" dirty="0" err="1">
                <a:effectLst/>
                <a:latin typeface="Roboto" panose="02000000000000000000" pitchFamily="2" charset="0"/>
              </a:rPr>
              <a:t>Kubovčík</a:t>
            </a:r>
            <a:br>
              <a:rPr lang="sk-SK" b="1" i="0" dirty="0">
                <a:solidFill>
                  <a:srgbClr val="F1F1F1"/>
                </a:solidFill>
                <a:effectLst/>
                <a:latin typeface="Roboto" panose="02000000000000000000" pitchFamily="2" charset="0"/>
              </a:rPr>
            </a:br>
            <a:endParaRPr lang="sk-SK" dirty="0"/>
          </a:p>
        </p:txBody>
      </p:sp>
      <p:pic>
        <p:nvPicPr>
          <p:cNvPr id="11" name="Zástupný objekt pre obsah 10">
            <a:hlinkClick r:id="rId2"/>
            <a:extLst>
              <a:ext uri="{FF2B5EF4-FFF2-40B4-BE49-F238E27FC236}">
                <a16:creationId xmlns:a16="http://schemas.microsoft.com/office/drawing/2014/main" id="{4F83E300-FD02-CCBD-77A3-544BF9798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818" y="2016125"/>
            <a:ext cx="6872689" cy="3449638"/>
          </a:xfrm>
        </p:spPr>
      </p:pic>
    </p:spTree>
    <p:extLst>
      <p:ext uri="{BB962C8B-B14F-4D97-AF65-F5344CB8AC3E}">
        <p14:creationId xmlns:p14="http://schemas.microsoft.com/office/powerpoint/2010/main" val="1146091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5A68D5-B8E4-DF70-DBA4-6128371A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/>
              <a:t>Ďakujem za pozornosť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28B562F-349A-8A38-7BC1-DC1435D1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27043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00CB13-2491-0AB4-7C54-50F41DB5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/>
              <a:t>úvod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36D671B-8B3F-7516-9FF1-3787164CD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noProof="0" dirty="0"/>
              <a:t>Táto prezentácia sa zameria na život a tvorbu známeho slovenského autora Martina </a:t>
            </a:r>
            <a:r>
              <a:rPr lang="sk-SK" noProof="0" dirty="0" err="1"/>
              <a:t>Kukučína</a:t>
            </a:r>
            <a:r>
              <a:rPr lang="sk-SK" noProof="0" dirty="0"/>
              <a:t>, s dôrazom na jeho poviedku „Neprebudený". Nájdeme tu jeho životopis a rozbor diela.</a:t>
            </a:r>
          </a:p>
        </p:txBody>
      </p:sp>
    </p:spTree>
    <p:extLst>
      <p:ext uri="{BB962C8B-B14F-4D97-AF65-F5344CB8AC3E}">
        <p14:creationId xmlns:p14="http://schemas.microsoft.com/office/powerpoint/2010/main" val="160253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43B2EF-51E5-811A-52F8-84725371E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2693" y="127322"/>
            <a:ext cx="1888410" cy="188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A793114-CEA6-D41F-8730-DC1290EC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/>
              <a:t>Martin Kukučín (Matej </a:t>
            </a:r>
            <a:r>
              <a:rPr lang="sk-SK" noProof="0" dirty="0" err="1"/>
              <a:t>Bencúr</a:t>
            </a:r>
            <a:r>
              <a:rPr lang="sk-SK" noProof="0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FDA42FC-4866-3A5E-EA59-A638DED0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noProof="0" dirty="0"/>
              <a:t>Skorý Život</a:t>
            </a:r>
          </a:p>
          <a:p>
            <a:r>
              <a:rPr lang="sk-SK" noProof="0" dirty="0"/>
              <a:t>Martin Kukučín sa narodil v roku 1860 v obci Jasenová na Slovensku.  Vyrastal vo vidieckom prostredí, čo neskôr ovplyvnilo jeho literárne diela.</a:t>
            </a:r>
          </a:p>
          <a:p>
            <a:r>
              <a:rPr lang="sk-SK" b="1" noProof="0" dirty="0"/>
              <a:t>Lekárska Kariéra</a:t>
            </a:r>
          </a:p>
          <a:p>
            <a:r>
              <a:rPr lang="sk-SK" noProof="0" dirty="0"/>
              <a:t>Po štúdiu medicíny Kukučín pracoval mnoho rokov ako lekár, čo mu poskytlo pohľad na život, ktorý formoval jeho písanie.</a:t>
            </a:r>
          </a:p>
          <a:p>
            <a:r>
              <a:rPr lang="sk-SK" b="1" noProof="0" dirty="0"/>
              <a:t>Literárny Odkaz</a:t>
            </a:r>
          </a:p>
          <a:p>
            <a:r>
              <a:rPr lang="sk-SK" noProof="0" dirty="0"/>
              <a:t>Kukučín je považovaný za jedného z najvýznamnejších slovenských autorov konca 19. a začiatku 20. storočia, známych pre realistické zobrazenia vidieckeho života.</a:t>
            </a:r>
          </a:p>
          <a:p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71009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0C46B8-3A86-6534-7428-0272E8AC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Jeho tvorba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C8F64E-919A-5447-93AF-E7F3D0C2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2015732"/>
            <a:ext cx="9603275" cy="3450613"/>
          </a:xfrm>
        </p:spPr>
        <p:txBody>
          <a:bodyPr>
            <a:normAutofit/>
          </a:bodyPr>
          <a:lstStyle/>
          <a:p>
            <a:pPr lvl="1"/>
            <a:r>
              <a:rPr lang="sk-SK" sz="2000" dirty="0">
                <a:ea typeface="Source Sans Pro"/>
              </a:rPr>
              <a:t>Obecné trampoty, poviedka </a:t>
            </a:r>
          </a:p>
          <a:p>
            <a:pPr lvl="1"/>
            <a:r>
              <a:rPr lang="sk-SK" sz="2000" dirty="0">
                <a:ea typeface="Source Sans Pro"/>
              </a:rPr>
              <a:t>Z teplého hniezda</a:t>
            </a:r>
            <a:endParaRPr lang="en-US" sz="2000" dirty="0">
              <a:ea typeface="Source Sans Pro"/>
            </a:endParaRPr>
          </a:p>
          <a:p>
            <a:pPr lvl="1"/>
            <a:r>
              <a:rPr lang="sk-SK" sz="2000" dirty="0">
                <a:ea typeface="Source Sans Pro"/>
              </a:rPr>
              <a:t>Veľkou lyžicou</a:t>
            </a:r>
            <a:endParaRPr lang="en-US" sz="2000" dirty="0">
              <a:ea typeface="Source Sans Pro"/>
            </a:endParaRPr>
          </a:p>
          <a:p>
            <a:pPr lvl="1"/>
            <a:r>
              <a:rPr lang="sk-SK" sz="2000" dirty="0">
                <a:ea typeface="Source Sans Pro"/>
              </a:rPr>
              <a:t>Panský hájnik</a:t>
            </a:r>
            <a:endParaRPr lang="en-US" sz="2000" dirty="0">
              <a:ea typeface="Source Sans Pro"/>
            </a:endParaRPr>
          </a:p>
          <a:p>
            <a:pPr lvl="1"/>
            <a:r>
              <a:rPr lang="sk-SK" sz="2000" dirty="0">
                <a:ea typeface="Source Sans Pro"/>
              </a:rPr>
              <a:t>O Michale</a:t>
            </a:r>
            <a:endParaRPr lang="en-US" sz="2000" dirty="0">
              <a:ea typeface="Source Sans Pro"/>
            </a:endParaRPr>
          </a:p>
          <a:p>
            <a:pPr lvl="1"/>
            <a:r>
              <a:rPr lang="sk-SK" sz="2000" dirty="0">
                <a:ea typeface="Source Sans Pro"/>
              </a:rPr>
              <a:t>Ako sa kopú poklady</a:t>
            </a:r>
            <a:endParaRPr lang="en-US" sz="2000" dirty="0">
              <a:ea typeface="Source Sans Pro"/>
            </a:endParaRPr>
          </a:p>
          <a:p>
            <a:pPr lvl="1"/>
            <a:r>
              <a:rPr lang="sk-SK" sz="2000" dirty="0">
                <a:ea typeface="Source Sans Pro"/>
              </a:rPr>
              <a:t>Pozor na čižmy</a:t>
            </a:r>
            <a:endParaRPr lang="en-US" sz="2000" dirty="0">
              <a:ea typeface="Source Sans Pro"/>
            </a:endParaRPr>
          </a:p>
          <a:p>
            <a:pPr lvl="1"/>
            <a:r>
              <a:rPr lang="sk-SK" sz="2000" dirty="0">
                <a:ea typeface="Source Sans Pro"/>
              </a:rPr>
              <a:t>Dom v </a:t>
            </a:r>
            <a:r>
              <a:rPr lang="sk-SK" sz="2000" dirty="0" err="1">
                <a:ea typeface="Source Sans Pro"/>
              </a:rPr>
              <a:t>strani</a:t>
            </a:r>
            <a:endParaRPr lang="en-US" sz="2000" dirty="0">
              <a:ea typeface="Source Sans Pro"/>
            </a:endParaRPr>
          </a:p>
        </p:txBody>
      </p:sp>
      <p:pic>
        <p:nvPicPr>
          <p:cNvPr id="1026" name="Picture 2" descr="Obrázkové výsledky pre: martin kukucin diela">
            <a:extLst>
              <a:ext uri="{FF2B5EF4-FFF2-40B4-BE49-F238E27FC236}">
                <a16:creationId xmlns:a16="http://schemas.microsoft.com/office/drawing/2014/main" id="{1E994FEF-29BB-62DA-33EF-7130ED72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178" y="2000250"/>
            <a:ext cx="19716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63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8672FF-DAB1-372D-155D-5F66CC30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/>
              <a:t>Dielo neprebudený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437C46-4886-B12A-E3A3-8949ECB26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sk-SK" b="1" noProof="0" dirty="0"/>
              <a:t>Literárny Druh:</a:t>
            </a:r>
          </a:p>
          <a:p>
            <a:r>
              <a:rPr lang="sk-SK" noProof="0" dirty="0"/>
              <a:t>Epika</a:t>
            </a:r>
          </a:p>
          <a:p>
            <a:r>
              <a:rPr lang="sk-SK" b="1" noProof="0" dirty="0"/>
              <a:t>Literárny Žáner:</a:t>
            </a:r>
          </a:p>
          <a:p>
            <a:r>
              <a:rPr lang="sk-SK" b="0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psychologická poviedka</a:t>
            </a:r>
          </a:p>
          <a:p>
            <a:r>
              <a:rPr lang="sk-SK" b="1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Téma:</a:t>
            </a:r>
            <a:r>
              <a:rPr lang="sk-SK" b="0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 </a:t>
            </a:r>
          </a:p>
          <a:p>
            <a:r>
              <a:rPr lang="sk-SK" b="0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tragický osud slabomyseľného husiara </a:t>
            </a:r>
            <a:r>
              <a:rPr lang="sk-SK" b="0" i="0" noProof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Ondráša</a:t>
            </a:r>
            <a:r>
              <a:rPr lang="sk-SK" b="0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Machuľu</a:t>
            </a:r>
          </a:p>
          <a:p>
            <a:r>
              <a:rPr lang="sk-SK" b="1" dirty="0"/>
              <a:t>Hlavná myšlienka:</a:t>
            </a:r>
          </a:p>
          <a:p>
            <a:r>
              <a:rPr lang="sk-SK" dirty="0"/>
              <a:t>Slabší ľudia by nemali byť odsudzovaní ale malo by sa im pomáhať</a:t>
            </a:r>
          </a:p>
        </p:txBody>
      </p:sp>
    </p:spTree>
    <p:extLst>
      <p:ext uri="{BB962C8B-B14F-4D97-AF65-F5344CB8AC3E}">
        <p14:creationId xmlns:p14="http://schemas.microsoft.com/office/powerpoint/2010/main" val="292698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9DAABC-A20A-2C75-9F61-7266A5AA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/>
              <a:t>Dielo Neprebudený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E59D66-C19C-0A7C-C30C-E8AB814E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noProof="0" dirty="0"/>
              <a:t>Literárne Obdobie:</a:t>
            </a:r>
          </a:p>
          <a:p>
            <a:r>
              <a:rPr lang="sk-SK" noProof="0" dirty="0"/>
              <a:t> Poviedka bola napísaná na konci 19. storočia, počas obdobia národného prebudenia a rozvoja slovenskej literatúry.</a:t>
            </a:r>
          </a:p>
          <a:p>
            <a:r>
              <a:rPr lang="sk-SK" noProof="0" dirty="0"/>
              <a:t>Realizmus:</a:t>
            </a:r>
          </a:p>
          <a:p>
            <a:pPr>
              <a:buFontTx/>
              <a:buChar char="-"/>
            </a:pPr>
            <a:r>
              <a:rPr lang="sk-SK" noProof="0" dirty="0"/>
              <a:t>Reálne zobrazenie života</a:t>
            </a:r>
          </a:p>
          <a:p>
            <a:pPr>
              <a:buFontTx/>
              <a:buChar char="-"/>
            </a:pPr>
            <a:r>
              <a:rPr lang="sk-SK" noProof="0" dirty="0"/>
              <a:t>Psychológia postáv</a:t>
            </a:r>
          </a:p>
          <a:p>
            <a:pPr>
              <a:buFontTx/>
              <a:buChar char="-"/>
            </a:pPr>
            <a:r>
              <a:rPr lang="sk-SK" noProof="0" dirty="0"/>
              <a:t>Detailnosť a presnosť</a:t>
            </a:r>
          </a:p>
          <a:p>
            <a:pPr marL="0" indent="0">
              <a:buNone/>
            </a:pPr>
            <a:endParaRPr lang="sk-SK" noProof="0" dirty="0"/>
          </a:p>
          <a:p>
            <a:pPr marL="0" indent="0">
              <a:buNone/>
            </a:pP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52086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D3F446C-CEF5-5705-2043-FB616ECE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Dejová línia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35F39C0-394A-ACE9-C782-40EDEBD34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Príbeh je o mentálne zaostalom </a:t>
            </a:r>
            <a:r>
              <a:rPr lang="sk-SK" dirty="0" err="1"/>
              <a:t>Ondrášovi</a:t>
            </a:r>
            <a:r>
              <a:rPr lang="sk-SK" dirty="0"/>
              <a:t> ktorý sa zaľúbil do Zuzky.  Povedal jej že si ju vezme. Zuzka to brala ako žart no </a:t>
            </a:r>
            <a:r>
              <a:rPr lang="sk-SK" dirty="0" err="1"/>
              <a:t>Ondráš</a:t>
            </a:r>
            <a:r>
              <a:rPr lang="sk-SK" dirty="0"/>
              <a:t> to myslel vážne. Medzitým ako </a:t>
            </a:r>
            <a:r>
              <a:rPr lang="sk-SK" dirty="0" err="1"/>
              <a:t>Ondráš</a:t>
            </a:r>
            <a:r>
              <a:rPr lang="sk-SK" dirty="0"/>
              <a:t> šetril na svoju svadbu Zuzka sa už zasnúbila s Jankom </a:t>
            </a:r>
            <a:r>
              <a:rPr lang="sk-SK" dirty="0" err="1"/>
              <a:t>Dúbravovie</a:t>
            </a:r>
            <a:r>
              <a:rPr lang="sk-SK" dirty="0"/>
              <a:t>. O tom však </a:t>
            </a:r>
            <a:r>
              <a:rPr lang="sk-SK" dirty="0" err="1"/>
              <a:t>Ondráš</a:t>
            </a:r>
            <a:r>
              <a:rPr lang="sk-SK" dirty="0"/>
              <a:t> nevie. V deň Zuzkinej svadby sa </a:t>
            </a:r>
            <a:r>
              <a:rPr lang="sk-SK" dirty="0" err="1"/>
              <a:t>Ondráš</a:t>
            </a:r>
            <a:r>
              <a:rPr lang="sk-SK" dirty="0"/>
              <a:t> naoblieka do nových šiat ale </a:t>
            </a:r>
            <a:r>
              <a:rPr lang="sk-SK" dirty="0" err="1"/>
              <a:t>Totka</a:t>
            </a:r>
            <a:r>
              <a:rPr lang="sk-SK" dirty="0"/>
              <a:t> ho vymkne.  Aj keď sa mu podarí sa oslobodiť, tak vidí že Zuzka a Jano už sú svoji. Bol sklamaný, lebo si myslel že zmeškal vlastnú svadbu. Uprostred veselice vypukne požiar v maštali.  Všetci sa snažia zachrániť čo sa dá no zrazu si stará </a:t>
            </a:r>
            <a:r>
              <a:rPr lang="sk-SK" dirty="0" err="1"/>
              <a:t>Bežanka</a:t>
            </a:r>
            <a:r>
              <a:rPr lang="sk-SK" dirty="0"/>
              <a:t> spomenie že ma v maštali husi a volá o pomoc. </a:t>
            </a:r>
            <a:r>
              <a:rPr lang="sk-SK" dirty="0" err="1"/>
              <a:t>Ondráš</a:t>
            </a:r>
            <a:r>
              <a:rPr lang="sk-SK" dirty="0"/>
              <a:t> neváha a vrhne sa do maštale ktorá na neho následne padá.</a:t>
            </a:r>
          </a:p>
        </p:txBody>
      </p:sp>
    </p:spTree>
    <p:extLst>
      <p:ext uri="{BB962C8B-B14F-4D97-AF65-F5344CB8AC3E}">
        <p14:creationId xmlns:p14="http://schemas.microsoft.com/office/powerpoint/2010/main" val="202471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92629-0BFE-71D2-16D5-18F6032F6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/>
              <a:t>Charakteristika postáv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DC2E27B-D26D-158B-DD09-C2B4DA951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1500"/>
              </a:spcBef>
              <a:spcAft>
                <a:spcPts val="1125"/>
              </a:spcAft>
            </a:pPr>
            <a:r>
              <a:rPr lang="sk-SK" b="1" i="0" noProof="0" dirty="0">
                <a:solidFill>
                  <a:srgbClr val="404040"/>
                </a:solidFill>
                <a:effectLst/>
                <a:latin typeface="Gill Sans MT (Text)"/>
              </a:rPr>
              <a:t>ONDRÁŠ MACHUĽA</a:t>
            </a:r>
          </a:p>
          <a:p>
            <a:pPr algn="l">
              <a:lnSpc>
                <a:spcPct val="100000"/>
              </a:lnSpc>
              <a:spcBef>
                <a:spcPts val="1500"/>
              </a:spcBef>
              <a:spcAft>
                <a:spcPts val="1125"/>
              </a:spcAft>
            </a:pPr>
            <a:r>
              <a:rPr lang="sk-SK" b="0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mentálne zaostalý pastier husí</a:t>
            </a:r>
          </a:p>
          <a:p>
            <a:pPr algn="l">
              <a:spcBef>
                <a:spcPts val="1500"/>
              </a:spcBef>
              <a:spcAft>
                <a:spcPts val="1125"/>
              </a:spcAft>
            </a:pPr>
            <a:r>
              <a:rPr lang="sk-SK" b="1" i="0" noProof="0" dirty="0">
                <a:solidFill>
                  <a:srgbClr val="404040"/>
                </a:solidFill>
                <a:effectLst/>
                <a:latin typeface="Lucida Sans Unicode" panose="020B0602030504020204" pitchFamily="34" charset="0"/>
              </a:rPr>
              <a:t>ZUZKA BEŽANOVIE</a:t>
            </a:r>
          </a:p>
          <a:p>
            <a:r>
              <a:rPr lang="sk-SK" b="0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najkrajšie dievča v dedine zasnúbené s Janom </a:t>
            </a:r>
            <a:r>
              <a:rPr lang="sk-SK" b="0" i="0" noProof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Dúbravovie</a:t>
            </a:r>
            <a:endParaRPr lang="sk-SK" noProof="0" dirty="0"/>
          </a:p>
          <a:p>
            <a:r>
              <a:rPr lang="sk-SK" b="1" i="0" noProof="0" dirty="0">
                <a:solidFill>
                  <a:srgbClr val="404040"/>
                </a:solidFill>
                <a:effectLst/>
                <a:latin typeface="Lucida Sans Unicode" panose="020B0602030504020204" pitchFamily="34" charset="0"/>
              </a:rPr>
              <a:t>TOTKA</a:t>
            </a:r>
          </a:p>
          <a:p>
            <a:r>
              <a:rPr lang="sk-SK" b="0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sestra </a:t>
            </a:r>
            <a:r>
              <a:rPr lang="sk-SK" b="0" i="0" noProof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Ondrášovej</a:t>
            </a:r>
            <a:r>
              <a:rPr lang="sk-SK" b="0" i="0" noProof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 matky, vdova, veľmi pobožná</a:t>
            </a:r>
            <a:endParaRPr lang="sk-SK" noProof="0" dirty="0"/>
          </a:p>
          <a:p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97040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CB0CD3-6568-8310-F578-C7A638AC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noProof="0" dirty="0"/>
              <a:t>Môj názor + 1 citát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8C9E0C8-BC8F-5A08-0330-98DE2DA8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noProof="0" dirty="0"/>
              <a:t>Môj názor:</a:t>
            </a:r>
          </a:p>
          <a:p>
            <a:r>
              <a:rPr lang="sk-SK" noProof="0" dirty="0">
                <a:latin typeface="Gill Sans MT (Text)"/>
              </a:rPr>
              <a:t>Môj názor na dielo je taký, že autor veľmi pekne vystihol témy o existencii, osamelosti a vnútorných bojoch. </a:t>
            </a:r>
          </a:p>
          <a:p>
            <a:r>
              <a:rPr lang="sk-SK" noProof="0" dirty="0"/>
              <a:t>Citát:</a:t>
            </a:r>
          </a:p>
          <a:p>
            <a:r>
              <a:rPr lang="sk-SK" b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„Ľudia pozerajú vždy len za tým, čo nemajú. To čo majú, nevážia si ani zamak.“- vyjadruje nevďačnosť </a:t>
            </a:r>
            <a:r>
              <a:rPr lang="sk-SK" b="0" dirty="0" err="1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ludí</a:t>
            </a:r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176209067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129</TotalTime>
  <Words>467</Words>
  <Application>Microsoft Office PowerPoint</Application>
  <PresentationFormat>Širokouhlá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7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20" baseType="lpstr">
      <vt:lpstr>Arial</vt:lpstr>
      <vt:lpstr>Gill Sans MT</vt:lpstr>
      <vt:lpstr>Gill Sans MT (Text)</vt:lpstr>
      <vt:lpstr>Lucida Sans Unicode</vt:lpstr>
      <vt:lpstr>Roboto</vt:lpstr>
      <vt:lpstr>Source Sans Pro</vt:lpstr>
      <vt:lpstr>Tahoma</vt:lpstr>
      <vt:lpstr>Galéria</vt:lpstr>
      <vt:lpstr>Martin Kukučín neprebudený</vt:lpstr>
      <vt:lpstr>úvod</vt:lpstr>
      <vt:lpstr>Martin Kukučín (Matej Bencúr)</vt:lpstr>
      <vt:lpstr>Jeho tvorba</vt:lpstr>
      <vt:lpstr>Dielo neprebudený</vt:lpstr>
      <vt:lpstr>Dielo Neprebudený</vt:lpstr>
      <vt:lpstr>Dejová línia</vt:lpstr>
      <vt:lpstr>Charakteristika postáv</vt:lpstr>
      <vt:lpstr>Môj názor + 1 citát</vt:lpstr>
      <vt:lpstr>otázky</vt:lpstr>
      <vt:lpstr>BAŠTRNG &amp; SEPAR - Neprebudený - Michal Kubovčík 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Vojtek</dc:creator>
  <cp:lastModifiedBy>Bruno Vojtek</cp:lastModifiedBy>
  <cp:revision>5</cp:revision>
  <dcterms:created xsi:type="dcterms:W3CDTF">2024-11-02T23:02:20Z</dcterms:created>
  <dcterms:modified xsi:type="dcterms:W3CDTF">2025-04-15T21:24:22Z</dcterms:modified>
</cp:coreProperties>
</file>