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8" r:id="rId2"/>
    <p:sldId id="271" r:id="rId3"/>
    <p:sldId id="272" r:id="rId4"/>
    <p:sldId id="264" r:id="rId5"/>
    <p:sldId id="269" r:id="rId6"/>
    <p:sldId id="270" r:id="rId7"/>
    <p:sldId id="257" r:id="rId8"/>
    <p:sldId id="258" r:id="rId9"/>
    <p:sldId id="259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65728-88B0-680A-CAAA-97959E17E571}" v="66" dt="2021-09-15T14:04:26.259"/>
    <p1510:client id="{09E37B39-B847-1F4D-41CD-A31819AFB5EB}" v="195" dt="2021-09-20T11:38:54.636"/>
    <p1510:client id="{0B2DF1EF-E03B-9CC0-1904-8CD196E5B1ED}" v="4" dt="2021-09-15T18:06:58.924"/>
    <p1510:client id="{0CAE47B3-1DA1-B3BD-8FB6-F285AB18852E}" v="4" dt="2021-09-13T16:39:27.201"/>
    <p1510:client id="{10CF1CBF-CACE-68BE-5909-D0A1871C459D}" v="113" dt="2021-09-14T23:19:09.733"/>
    <p1510:client id="{267D8BBD-4A4D-4D0A-B102-15B0386543B5}" v="167" dt="2021-09-02T19:12:09.053"/>
    <p1510:client id="{2C1513BD-006A-2BA0-C3BC-DFD595FF9E56}" v="12" dt="2021-09-13T09:22:16.799"/>
    <p1510:client id="{33CE7B07-BF6A-2629-8F97-8BFCCB5C8A59}" v="74" dt="2021-09-17T13:32:15.396"/>
    <p1510:client id="{416C0FC6-6C12-13AC-B006-6CEBF24B9E73}" v="4" dt="2021-09-13T17:18:41.740"/>
    <p1510:client id="{47BF04D8-2A0F-4EB0-4824-CB40DD908B05}" v="30" dt="2021-09-13T10:49:41.287"/>
    <p1510:client id="{4A0B0702-B30A-CDC8-3190-647D907B6AAC}" v="2" dt="2021-09-19T18:40:58.339"/>
    <p1510:client id="{4AC91389-9299-E7F1-575D-498D57DB818D}" v="8" dt="2021-09-23T10:46:55.751"/>
    <p1510:client id="{559440FB-902C-EC38-32AB-7FCD2AE9696E}" v="2" dt="2021-09-16T17:56:54.427"/>
    <p1510:client id="{5FBE084E-A6BD-4422-7A28-B554F0FE74B9}" v="21" dt="2021-09-20T09:56:06.939"/>
    <p1510:client id="{66B23F47-224A-3225-3361-EAEA90D96E8D}" v="26" dt="2021-09-17T13:25:57.625"/>
    <p1510:client id="{6F2B5A97-FDD7-4615-DC65-368D388C97B2}" v="21" dt="2021-09-17T00:47:19.142"/>
    <p1510:client id="{73F01E01-F3EC-E576-7D54-C9489A979D82}" v="411" dt="2021-09-13T10:17:31.261"/>
    <p1510:client id="{77B76620-B44A-A6B7-9902-EBE9A8ACC6DA}" v="421" dt="2021-09-15T17:52:43.518"/>
    <p1510:client id="{8994A7A1-862B-F1E9-89ED-9988C92BE744}" v="39" dt="2022-03-22T16:49:36.958"/>
    <p1510:client id="{9A2C1C31-7A16-7B9D-3C2F-7DB6CE4D8CF5}" v="29" dt="2021-09-16T16:47:08.156"/>
    <p1510:client id="{9A7A587A-350C-FB85-5006-72E9C6EA8DFD}" v="166" dt="2022-04-20T14:14:50.167"/>
    <p1510:client id="{9AEEE0F6-A825-3D97-B9AC-80A791631CE8}" v="24" dt="2021-09-15T18:02:42.719"/>
    <p1510:client id="{A0BF9F0F-602D-7C36-8708-E144B3F76D3E}" v="396" dt="2022-05-25T17:34:36.263"/>
    <p1510:client id="{AD22DFB9-1202-68EA-3A2A-A992046B6446}" v="40" dt="2021-09-15T16:45:49.476"/>
    <p1510:client id="{B089171D-0C1E-4F48-D202-AB8E32FDF637}" v="11" dt="2022-03-22T16:43:10.879"/>
    <p1510:client id="{C651EEBA-9D01-4905-AB4F-553C59E0D1DD}" v="137" dt="2022-05-17T14:13:29.568"/>
    <p1510:client id="{CCC151C2-73A8-094E-C18D-863C38A8BC59}" v="41" dt="2021-09-17T13:47:45.449"/>
    <p1510:client id="{E14E5C74-C110-42D8-8796-123D2C26E9CE}" v="5" dt="2022-05-26T16:26:21.893"/>
    <p1510:client id="{E7CB33B5-FF21-F49F-538D-8F9A9D4846DC}" v="180" dt="2021-09-20T10:56:06.823"/>
    <p1510:client id="{FD7731F7-78A0-7DCF-4872-6AAF926321C3}" v="261" dt="2021-09-13T09:18:4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52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Pessoa a ver telefone vazio">
            <a:extLst>
              <a:ext uri="{FF2B5EF4-FFF2-40B4-BE49-F238E27FC236}">
                <a16:creationId xmlns:a16="http://schemas.microsoft.com/office/drawing/2014/main" id="{84D2A48A-A512-968C-A121-8C6FEFCD5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76" b="254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805B3C-FD31-1E25-39DA-76C86E6D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/>
              <a:t>Introdução</a:t>
            </a:r>
            <a:r>
              <a:rPr lang="en-US" sz="5000" dirty="0"/>
              <a:t> </a:t>
            </a:r>
            <a:r>
              <a:rPr lang="en-US" sz="5000" dirty="0" err="1"/>
              <a:t>ao</a:t>
            </a:r>
            <a:r>
              <a:rPr lang="en-US" sz="5000" dirty="0"/>
              <a:t> </a:t>
            </a:r>
            <a:r>
              <a:rPr lang="en-US" sz="5000" dirty="0" err="1"/>
              <a:t>Desenvolvimento</a:t>
            </a:r>
            <a:r>
              <a:rPr lang="en-US" sz="5000" dirty="0"/>
              <a:t> de </a:t>
            </a:r>
            <a:r>
              <a:rPr lang="en-US" sz="5000" dirty="0" err="1"/>
              <a:t>Aplicações</a:t>
            </a:r>
            <a:r>
              <a:rPr lang="en-US" sz="5000" dirty="0"/>
              <a:t> Mobile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B446F-3E63-A263-227E-65CE399C222B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Bruno Almeida Vasconcelos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8FEB7-01E7-CA83-94FA-ECA29B6CB613}"/>
              </a:ext>
            </a:extLst>
          </p:cNvPr>
          <p:cNvSpPr txBox="1"/>
          <p:nvPr/>
        </p:nvSpPr>
        <p:spPr>
          <a:xfrm>
            <a:off x="1633268" y="51557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7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A1A713F-9CFD-0FE4-4C26-65354F49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412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CA770-D5EF-8CA0-471A-79681B2F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é React Native?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FBDA-1947-2B8E-329F-89665714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397764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React Native é um framework opensorce para criação de aplicativos multiplataforma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9074FFC-EB90-B2C2-9D07-F02F8D7EF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9" r="16653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CA758A-54C7-85B1-3DF2-405F4388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799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33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Function Component </a:t>
            </a:r>
          </a:p>
        </p:txBody>
      </p:sp>
      <p:sp>
        <p:nvSpPr>
          <p:cNvPr id="142" name="Rectangle 135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3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Componentes </a:t>
            </a:r>
            <a:r>
              <a:rPr lang="en-US" sz="1700" dirty="0" err="1">
                <a:ea typeface="+mn-lt"/>
                <a:cs typeface="+mn-lt"/>
              </a:rPr>
              <a:t>funcionais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retornam</a:t>
            </a:r>
            <a:r>
              <a:rPr lang="en-US" sz="1700" dirty="0">
                <a:ea typeface="+mn-lt"/>
                <a:cs typeface="+mn-lt"/>
              </a:rPr>
              <a:t> as </a:t>
            </a:r>
            <a:r>
              <a:rPr lang="en-US" sz="1700" dirty="0" err="1">
                <a:ea typeface="+mn-lt"/>
                <a:cs typeface="+mn-lt"/>
              </a:rPr>
              <a:t>partes</a:t>
            </a:r>
            <a:r>
              <a:rPr lang="en-US" sz="1700" dirty="0">
                <a:ea typeface="+mn-lt"/>
                <a:cs typeface="+mn-lt"/>
              </a:rPr>
              <a:t> que </a:t>
            </a:r>
            <a:r>
              <a:rPr lang="en-US" sz="1700" dirty="0" err="1">
                <a:ea typeface="+mn-lt"/>
                <a:cs typeface="+mn-lt"/>
              </a:rPr>
              <a:t>formam</a:t>
            </a:r>
            <a:r>
              <a:rPr lang="en-US" sz="1700" dirty="0">
                <a:ea typeface="+mn-lt"/>
                <a:cs typeface="+mn-lt"/>
              </a:rPr>
              <a:t> as </a:t>
            </a:r>
            <a:r>
              <a:rPr lang="en-US" sz="1700" dirty="0" err="1">
                <a:ea typeface="+mn-lt"/>
                <a:cs typeface="+mn-lt"/>
              </a:rPr>
              <a:t>telas</a:t>
            </a:r>
            <a:r>
              <a:rPr lang="en-US" sz="1700" dirty="0">
                <a:ea typeface="+mn-lt"/>
                <a:cs typeface="+mn-lt"/>
              </a:rPr>
              <a:t>.</a:t>
            </a:r>
          </a:p>
        </p:txBody>
      </p:sp>
      <p:pic>
        <p:nvPicPr>
          <p:cNvPr id="7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CAA528-157B-FA41-C159-56CE3EA9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1" descr="Text&#10;&#10;Description automatically generated">
            <a:extLst>
              <a:ext uri="{FF2B5EF4-FFF2-40B4-BE49-F238E27FC236}">
                <a16:creationId xmlns:a16="http://schemas.microsoft.com/office/drawing/2014/main" id="{B8CAEF70-E110-956D-F143-51765B3A4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3354" y="-97342"/>
            <a:ext cx="7050834" cy="7050834"/>
          </a:xfr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F1A697D7-989C-BAC7-586B-15631F52F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789" y="2490486"/>
            <a:ext cx="2327157" cy="4114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256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943EECF-03A4-4CEB-899E-47C80383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67" y="319440"/>
            <a:ext cx="11543267" cy="5932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52FE82-39CB-BDD9-6047-A25BBAA73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9" b="1"/>
          <a:stretch/>
        </p:blipFill>
        <p:spPr>
          <a:xfrm>
            <a:off x="328486" y="319441"/>
            <a:ext cx="11530584" cy="593250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998349" y="2960103"/>
            <a:ext cx="190858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5BEB1D-20A4-15AD-3B32-C27841E3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8031AA-3172-E47E-0DA0-5EE76A1425D2}"/>
              </a:ext>
            </a:extLst>
          </p:cNvPr>
          <p:cNvSpPr txBox="1"/>
          <p:nvPr/>
        </p:nvSpPr>
        <p:spPr>
          <a:xfrm>
            <a:off x="4357869" y="6306273"/>
            <a:ext cx="4913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github.com/</a:t>
            </a:r>
            <a:r>
              <a:rPr lang="en-US" sz="2800" b="1" dirty="0" err="1">
                <a:solidFill>
                  <a:schemeClr val="accent4"/>
                </a:solidFill>
              </a:rPr>
              <a:t>BrunoVollin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2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Black fabric texture">
            <a:extLst>
              <a:ext uri="{FF2B5EF4-FFF2-40B4-BE49-F238E27FC236}">
                <a16:creationId xmlns:a16="http://schemas.microsoft.com/office/drawing/2014/main" id="{D5928054-7179-1AC6-29E0-553C6556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4" r="-2" b="601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40509-B266-D9DC-4243-5C06223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Material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91030-DE88-0A24-E62D-A56BB64F8C98}"/>
              </a:ext>
            </a:extLst>
          </p:cNvPr>
          <p:cNvSpPr txBox="1"/>
          <p:nvPr/>
        </p:nvSpPr>
        <p:spPr>
          <a:xfrm>
            <a:off x="403184" y="5455740"/>
            <a:ext cx="96397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ea typeface="+mn-lt"/>
                <a:cs typeface="+mn-lt"/>
              </a:rPr>
              <a:t>github.com/</a:t>
            </a:r>
            <a:r>
              <a:rPr lang="en-US" sz="4800" err="1">
                <a:ea typeface="+mn-lt"/>
                <a:cs typeface="+mn-lt"/>
              </a:rPr>
              <a:t>BrunoVollin</a:t>
            </a:r>
            <a:r>
              <a:rPr lang="en-US" sz="4800" dirty="0">
                <a:ea typeface="+mn-lt"/>
                <a:cs typeface="+mn-lt"/>
              </a:rPr>
              <a:t>/</a:t>
            </a:r>
            <a:r>
              <a:rPr lang="en-US" sz="4800" err="1">
                <a:ea typeface="+mn-lt"/>
                <a:cs typeface="+mn-lt"/>
              </a:rPr>
              <a:t>secomp</a:t>
            </a:r>
            <a:endParaRPr lang="en-US" sz="48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826A41A-999F-11F6-0909-2B654C4C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95" y="475996"/>
            <a:ext cx="6659301" cy="4661731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4F14C0-9842-B18B-E973-FE9C5C325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31154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228-C128-F5D9-D687-DBF557CC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367211"/>
            <a:ext cx="10168128" cy="1179576"/>
          </a:xfrm>
        </p:spPr>
        <p:txBody>
          <a:bodyPr/>
          <a:lstStyle/>
          <a:p>
            <a:r>
              <a:rPr lang="en-US" sz="2400" dirty="0"/>
              <a:t>Tecnologias para </a:t>
            </a:r>
            <a:r>
              <a:rPr lang="en-US" sz="2400" err="1"/>
              <a:t>criar</a:t>
            </a:r>
            <a:r>
              <a:rPr lang="en-US" sz="2400" dirty="0"/>
              <a:t> apps</a:t>
            </a:r>
          </a:p>
        </p:txBody>
      </p:sp>
      <p:pic>
        <p:nvPicPr>
          <p:cNvPr id="7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29FA1329-4764-38C8-B9C1-DD9C99D0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76" y="1208909"/>
            <a:ext cx="11580685" cy="5369514"/>
          </a:xfrm>
        </p:spPr>
      </p:pic>
      <p:pic>
        <p:nvPicPr>
          <p:cNvPr id="11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FFE8EE1-4D0E-21CC-0385-80359ABB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5643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72802B-E8BB-5E90-D32E-8E6EDCAA9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" r="1348" b="3"/>
          <a:stretch/>
        </p:blipFill>
        <p:spPr>
          <a:xfrm>
            <a:off x="3756451" y="591368"/>
            <a:ext cx="8432681" cy="5690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8DAE1-CA61-856F-5A22-6906FBCF7B06}"/>
              </a:ext>
            </a:extLst>
          </p:cNvPr>
          <p:cNvSpPr txBox="1"/>
          <p:nvPr/>
        </p:nvSpPr>
        <p:spPr>
          <a:xfrm>
            <a:off x="256722" y="637720"/>
            <a:ext cx="456655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ea typeface="+mn-lt"/>
                <a:cs typeface="+mn-lt"/>
              </a:rPr>
              <a:t>Componentização</a:t>
            </a:r>
            <a:endParaRPr lang="en-US" sz="3200" b="1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pic>
        <p:nvPicPr>
          <p:cNvPr id="23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9AB2A9-B814-9C6E-E953-135E27DC0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0296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8DAE1-CA61-856F-5A22-6906FBCF7B06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Componentização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>
              <a:latin typeface="+mj-lt"/>
              <a:ea typeface="+mj-ea"/>
              <a:cs typeface="+mj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506A0A-1728-1494-607D-CFFF23D3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785987"/>
            <a:ext cx="6846363" cy="5134772"/>
          </a:xfrm>
          <a:prstGeom prst="rect">
            <a:avLst/>
          </a:prstGeom>
        </p:spPr>
      </p:pic>
      <p:pic>
        <p:nvPicPr>
          <p:cNvPr id="8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52C601-BA74-42FC-C6C7-AFDC1F09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1140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Shape, icon&#10;&#10;Description automatically generated">
            <a:extLst>
              <a:ext uri="{FF2B5EF4-FFF2-40B4-BE49-F238E27FC236}">
                <a16:creationId xmlns:a16="http://schemas.microsoft.com/office/drawing/2014/main" id="{C4360F06-BE48-4954-9340-3A00E7C47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r="672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91ACF-6C8B-44F3-A519-EB23F41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4C59-6F30-42D1-9ABE-67EBA574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Flutter é um UI toolkit open-source, </a:t>
            </a:r>
            <a:r>
              <a:rPr lang="en-US" sz="2000" err="1"/>
              <a:t>multiplataforma</a:t>
            </a:r>
            <a:r>
              <a:rPr lang="en-US" sz="2000"/>
              <a:t> </a:t>
            </a:r>
            <a:r>
              <a:rPr lang="en-US" sz="2000" err="1"/>
              <a:t>desenvolvido</a:t>
            </a:r>
            <a:r>
              <a:rPr lang="en-US" sz="2000"/>
              <a:t> </a:t>
            </a:r>
            <a:r>
              <a:rPr lang="en-US" sz="2000" err="1"/>
              <a:t>pelo</a:t>
            </a:r>
            <a:r>
              <a:rPr lang="en-US" sz="2000"/>
              <a:t> Google.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AA7F30-6FA6-DFBC-D4FA-E96CCDC28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1246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Rectangle 6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B8B3372F-2E8F-4BB6-9BB8-3E0F1CC78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6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65B06-08BE-4D5C-BBAD-C5A5D4FF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</a:t>
            </a:r>
            <a:r>
              <a:rPr lang="en-US" sz="4800" err="1"/>
              <a:t>são</a:t>
            </a:r>
            <a:r>
              <a:rPr lang="en-US" sz="4800"/>
              <a:t> Widgets?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2813CAF-9AD2-45BA-A78F-F0BE600C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Widgets  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pt-BR" sz="2000" dirty="0"/>
              <a:t>objetos</a:t>
            </a:r>
            <a:r>
              <a:rPr lang="en-US" sz="2000" dirty="0"/>
              <a:t> da OO que </a:t>
            </a:r>
            <a:r>
              <a:rPr lang="en-US" sz="2000" dirty="0" err="1"/>
              <a:t>formam</a:t>
            </a:r>
            <a:r>
              <a:rPr lang="en-US" sz="2000" dirty="0"/>
              <a:t> as </a:t>
            </a:r>
            <a:r>
              <a:rPr lang="en-US" sz="2000" dirty="0" err="1"/>
              <a:t>telas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B593E2-4EDA-3121-5814-DA2BC449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87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33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Stateless Widget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5F2483-C7F0-4118-9878-615DECC3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3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42" name="Rectangle 135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3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Widgets que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modificados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tempo de </a:t>
            </a:r>
            <a:r>
              <a:rPr lang="en-US" sz="1700" dirty="0" err="1"/>
              <a:t>execução</a:t>
            </a:r>
            <a:r>
              <a:rPr lang="en-US" sz="1700" dirty="0"/>
              <a:t>. </a:t>
            </a:r>
          </a:p>
        </p:txBody>
      </p:sp>
      <p:pic>
        <p:nvPicPr>
          <p:cNvPr id="1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C390915-F903-49D4-96E8-23559282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990" y="2530683"/>
            <a:ext cx="2265134" cy="404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9385E1-A7A9-E982-2979-DD1E6B69C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595" y="150094"/>
            <a:ext cx="898848" cy="88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8980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0F3F0"/>
      </a:lt2>
      <a:accent1>
        <a:srgbClr val="C34DBC"/>
      </a:accent1>
      <a:accent2>
        <a:srgbClr val="873BB1"/>
      </a:accent2>
      <a:accent3>
        <a:srgbClr val="674DC3"/>
      </a:accent3>
      <a:accent4>
        <a:srgbClr val="3E54B3"/>
      </a:accent4>
      <a:accent5>
        <a:srgbClr val="4D95C3"/>
      </a:accent5>
      <a:accent6>
        <a:srgbClr val="3BB1AE"/>
      </a:accent6>
      <a:hlink>
        <a:srgbClr val="3F78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Introdução ao Desenvolvimento de Aplicações Mobile</vt:lpstr>
      <vt:lpstr>PowerPoint Presentation</vt:lpstr>
      <vt:lpstr>Material</vt:lpstr>
      <vt:lpstr>Tecnologias para criar apps</vt:lpstr>
      <vt:lpstr>PowerPoint Presentation</vt:lpstr>
      <vt:lpstr>PowerPoint Presentation</vt:lpstr>
      <vt:lpstr>O que é Flutter?</vt:lpstr>
      <vt:lpstr>O que são Widgets?</vt:lpstr>
      <vt:lpstr>Stateless Widget</vt:lpstr>
      <vt:lpstr>O que é React Native?</vt:lpstr>
      <vt:lpstr>Function Component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755</cp:revision>
  <dcterms:created xsi:type="dcterms:W3CDTF">2021-09-02T19:02:16Z</dcterms:created>
  <dcterms:modified xsi:type="dcterms:W3CDTF">2022-05-26T16:45:01Z</dcterms:modified>
</cp:coreProperties>
</file>