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4" r:id="rId2"/>
    <p:sldId id="265" r:id="rId3"/>
    <p:sldId id="267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65728-88B0-680A-CAAA-97959E17E571}" v="66" dt="2021-09-15T14:04:26.259"/>
    <p1510:client id="{09E37B39-B847-1F4D-41CD-A31819AFB5EB}" v="195" dt="2021-09-20T11:38:54.636"/>
    <p1510:client id="{0B2DF1EF-E03B-9CC0-1904-8CD196E5B1ED}" v="4" dt="2021-09-15T18:06:58.924"/>
    <p1510:client id="{0CAE47B3-1DA1-B3BD-8FB6-F285AB18852E}" v="4" dt="2021-09-13T16:39:27.201"/>
    <p1510:client id="{10CF1CBF-CACE-68BE-5909-D0A1871C459D}" v="113" dt="2021-09-14T23:19:09.733"/>
    <p1510:client id="{267D8BBD-4A4D-4D0A-B102-15B0386543B5}" v="167" dt="2021-09-02T19:12:09.053"/>
    <p1510:client id="{2C1513BD-006A-2BA0-C3BC-DFD595FF9E56}" v="12" dt="2021-09-13T09:22:16.799"/>
    <p1510:client id="{33CE7B07-BF6A-2629-8F97-8BFCCB5C8A59}" v="74" dt="2021-09-17T13:32:15.396"/>
    <p1510:client id="{416C0FC6-6C12-13AC-B006-6CEBF24B9E73}" v="4" dt="2021-09-13T17:18:41.740"/>
    <p1510:client id="{47BF04D8-2A0F-4EB0-4824-CB40DD908B05}" v="30" dt="2021-09-13T10:49:41.287"/>
    <p1510:client id="{4A0B0702-B30A-CDC8-3190-647D907B6AAC}" v="2" dt="2021-09-19T18:40:58.339"/>
    <p1510:client id="{4AC91389-9299-E7F1-575D-498D57DB818D}" v="8" dt="2021-09-23T10:46:55.751"/>
    <p1510:client id="{559440FB-902C-EC38-32AB-7FCD2AE9696E}" v="2" dt="2021-09-16T17:56:54.427"/>
    <p1510:client id="{5FBE084E-A6BD-4422-7A28-B554F0FE74B9}" v="21" dt="2021-09-20T09:56:06.939"/>
    <p1510:client id="{66B23F47-224A-3225-3361-EAEA90D96E8D}" v="26" dt="2021-09-17T13:25:57.625"/>
    <p1510:client id="{6F2B5A97-FDD7-4615-DC65-368D388C97B2}" v="21" dt="2021-09-17T00:47:19.142"/>
    <p1510:client id="{73F01E01-F3EC-E576-7D54-C9489A979D82}" v="411" dt="2021-09-13T10:17:31.261"/>
    <p1510:client id="{77B76620-B44A-A6B7-9902-EBE9A8ACC6DA}" v="421" dt="2021-09-15T17:52:43.518"/>
    <p1510:client id="{8994A7A1-862B-F1E9-89ED-9988C92BE744}" v="39" dt="2022-03-22T16:49:36.958"/>
    <p1510:client id="{9A2C1C31-7A16-7B9D-3C2F-7DB6CE4D8CF5}" v="29" dt="2021-09-16T16:47:08.156"/>
    <p1510:client id="{9A7A587A-350C-FB85-5006-72E9C6EA8DFD}" v="166" dt="2022-04-20T14:14:50.167"/>
    <p1510:client id="{9AEEE0F6-A825-3D97-B9AC-80A791631CE8}" v="24" dt="2021-09-15T18:02:42.719"/>
    <p1510:client id="{AD22DFB9-1202-68EA-3A2A-A992046B6446}" v="40" dt="2021-09-15T16:45:49.476"/>
    <p1510:client id="{B089171D-0C1E-4F48-D202-AB8E32FDF637}" v="11" dt="2022-03-22T16:43:10.879"/>
    <p1510:client id="{CCC151C2-73A8-094E-C18D-863C38A8BC59}" v="41" dt="2021-09-17T13:47:45.449"/>
    <p1510:client id="{E7CB33B5-FF21-F49F-538D-8F9A9D4846DC}" v="180" dt="2021-09-20T10:56:06.823"/>
    <p1510:client id="{FD7731F7-78A0-7DCF-4872-6AAF926321C3}" v="261" dt="2021-09-13T09:18:41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5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CA770-D5EF-8CA0-471A-79681B2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é React 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FBDA-1947-2B8E-329F-89665714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397764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React Native é um framework opensorce para criação de aplicativos multiplataforma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9074FFC-EB90-B2C2-9D07-F02F8D7EF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9" r="16653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Function Component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2" name="Rectangle 1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a typeface="+mn-lt"/>
                <a:cs typeface="+mn-lt"/>
              </a:rPr>
              <a:t>Componentes </a:t>
            </a:r>
            <a:r>
              <a:rPr lang="en-US" sz="1700" dirty="0" err="1">
                <a:ea typeface="+mn-lt"/>
                <a:cs typeface="+mn-lt"/>
              </a:rPr>
              <a:t>funcionais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retornam</a:t>
            </a:r>
            <a:r>
              <a:rPr lang="en-US" sz="1700" dirty="0">
                <a:ea typeface="+mn-lt"/>
                <a:cs typeface="+mn-lt"/>
              </a:rPr>
              <a:t> as </a:t>
            </a:r>
            <a:r>
              <a:rPr lang="en-US" sz="1700" dirty="0" err="1">
                <a:ea typeface="+mn-lt"/>
                <a:cs typeface="+mn-lt"/>
              </a:rPr>
              <a:t>partes</a:t>
            </a:r>
            <a:r>
              <a:rPr lang="en-US" sz="1700" dirty="0">
                <a:ea typeface="+mn-lt"/>
                <a:cs typeface="+mn-lt"/>
              </a:rPr>
              <a:t> que </a:t>
            </a:r>
            <a:r>
              <a:rPr lang="en-US" sz="1700" dirty="0" err="1">
                <a:ea typeface="+mn-lt"/>
                <a:cs typeface="+mn-lt"/>
              </a:rPr>
              <a:t>formam</a:t>
            </a:r>
            <a:r>
              <a:rPr lang="en-US" sz="1700" dirty="0">
                <a:ea typeface="+mn-lt"/>
                <a:cs typeface="+mn-lt"/>
              </a:rPr>
              <a:t> as </a:t>
            </a:r>
            <a:r>
              <a:rPr lang="en-US" sz="1700" dirty="0" err="1">
                <a:ea typeface="+mn-lt"/>
                <a:cs typeface="+mn-lt"/>
              </a:rPr>
              <a:t>telas</a:t>
            </a:r>
            <a:r>
              <a:rPr lang="en-US" sz="1700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31BED4CB-6BCD-C1C5-8926-B95F43041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924" r="4176"/>
          <a:stretch/>
        </p:blipFill>
        <p:spPr>
          <a:xfrm>
            <a:off x="873532" y="1245229"/>
            <a:ext cx="4906294" cy="496228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A9AB10-45C8-FBD0-F563-3E3203051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54" y="2569028"/>
            <a:ext cx="2031135" cy="41148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6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6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6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 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objetos</a:t>
            </a:r>
            <a:r>
              <a:rPr lang="en-US" sz="2000" dirty="0"/>
              <a:t> da OO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2" name="Rectangle 1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Tecnologias para criar apps</vt:lpstr>
      <vt:lpstr>O que é React Native?</vt:lpstr>
      <vt:lpstr>Function Component </vt:lpstr>
      <vt:lpstr>O que é Flutter?</vt:lpstr>
      <vt:lpstr>O que são Widgets?</vt:lpstr>
      <vt:lpstr>Stateless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528</cp:revision>
  <dcterms:created xsi:type="dcterms:W3CDTF">2021-09-02T19:02:16Z</dcterms:created>
  <dcterms:modified xsi:type="dcterms:W3CDTF">2022-04-20T14:16:24Z</dcterms:modified>
</cp:coreProperties>
</file>