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40" r:id="rId2"/>
  </p:sldMasterIdLst>
  <p:sldIdLst>
    <p:sldId id="256" r:id="rId3"/>
    <p:sldId id="258" r:id="rId4"/>
    <p:sldId id="257" r:id="rId5"/>
    <p:sldId id="259" r:id="rId6"/>
    <p:sldId id="260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F817B1-B1BF-4CC6-A07C-99ED3595E4E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475A5ACD-0A65-48AE-8C0A-33220D014810}">
      <dgm:prSet/>
      <dgm:spPr/>
      <dgm:t>
        <a:bodyPr/>
        <a:lstStyle/>
        <a:p>
          <a:pPr algn="l" rtl="0"/>
          <a:r>
            <a:rPr lang="pt-BR" dirty="0" smtClean="0"/>
            <a:t>2007</a:t>
          </a:r>
          <a:endParaRPr lang="pt-BR" dirty="0"/>
        </a:p>
      </dgm:t>
    </dgm:pt>
    <dgm:pt modelId="{FEAD41F0-FA7A-4403-9501-2F06A235FD55}" type="parTrans" cxnId="{59A1D572-E04D-4F0B-B11E-DD7453B9E931}">
      <dgm:prSet/>
      <dgm:spPr/>
      <dgm:t>
        <a:bodyPr/>
        <a:lstStyle/>
        <a:p>
          <a:endParaRPr lang="pt-BR"/>
        </a:p>
      </dgm:t>
    </dgm:pt>
    <dgm:pt modelId="{9CA2AA80-A893-44A1-9528-CFDF0B799F12}" type="sibTrans" cxnId="{59A1D572-E04D-4F0B-B11E-DD7453B9E931}">
      <dgm:prSet/>
      <dgm:spPr/>
      <dgm:t>
        <a:bodyPr/>
        <a:lstStyle/>
        <a:p>
          <a:endParaRPr lang="pt-BR"/>
        </a:p>
      </dgm:t>
    </dgm:pt>
    <dgm:pt modelId="{2373A2CA-2046-4F27-B395-F9126F7AB3B3}">
      <dgm:prSet custT="1"/>
      <dgm:spPr/>
      <dgm:t>
        <a:bodyPr/>
        <a:lstStyle/>
        <a:p>
          <a:pPr algn="just" rtl="0"/>
          <a:r>
            <a:rPr lang="pt-BR" sz="1700" dirty="0" smtClean="0"/>
            <a:t>Frank </a:t>
          </a:r>
          <a:r>
            <a:rPr lang="pt-BR" sz="1700" dirty="0" err="1" smtClean="0"/>
            <a:t>Muschetto</a:t>
          </a:r>
          <a:r>
            <a:rPr lang="pt-BR" sz="1700" dirty="0" smtClean="0"/>
            <a:t>, o Vice-Presidente da cadeia de suprimentos global do McDonald’s, aprova o desenvolvimento de estratégias e ferramentas necessárias para criar uma cadeia de suprimentos sustentável visionando  uma produção lucrativa.</a:t>
          </a:r>
          <a:endParaRPr lang="pt-BR" sz="1700" dirty="0"/>
        </a:p>
      </dgm:t>
    </dgm:pt>
    <dgm:pt modelId="{8303AF37-8AA9-46F6-89FC-E5A3B8A99601}" type="parTrans" cxnId="{9A65CA19-AE60-45FB-AE95-3F2279C98F3B}">
      <dgm:prSet/>
      <dgm:spPr/>
      <dgm:t>
        <a:bodyPr/>
        <a:lstStyle/>
        <a:p>
          <a:endParaRPr lang="pt-BR"/>
        </a:p>
      </dgm:t>
    </dgm:pt>
    <dgm:pt modelId="{BB619566-B4EB-4E02-A1C3-9639F881059D}" type="sibTrans" cxnId="{9A65CA19-AE60-45FB-AE95-3F2279C98F3B}">
      <dgm:prSet/>
      <dgm:spPr/>
      <dgm:t>
        <a:bodyPr/>
        <a:lstStyle/>
        <a:p>
          <a:endParaRPr lang="pt-BR"/>
        </a:p>
      </dgm:t>
    </dgm:pt>
    <dgm:pt modelId="{B66CEC47-5D7E-46D7-94F9-6244F4859B9F}">
      <dgm:prSet custT="1"/>
      <dgm:spPr/>
      <dgm:t>
        <a:bodyPr/>
        <a:lstStyle/>
        <a:p>
          <a:pPr algn="just" rtl="0"/>
          <a:endParaRPr lang="pt-BR" sz="1700" dirty="0"/>
        </a:p>
      </dgm:t>
    </dgm:pt>
    <dgm:pt modelId="{B85D3684-782C-477A-87A9-4937D4DECC0C}" type="parTrans" cxnId="{AD33C041-4AD4-4CE9-A63D-976C10A59192}">
      <dgm:prSet/>
      <dgm:spPr/>
      <dgm:t>
        <a:bodyPr/>
        <a:lstStyle/>
        <a:p>
          <a:endParaRPr lang="pt-BR"/>
        </a:p>
      </dgm:t>
    </dgm:pt>
    <dgm:pt modelId="{8A4EA077-F5E0-4BF6-9265-0AFDD5232455}" type="sibTrans" cxnId="{AD33C041-4AD4-4CE9-A63D-976C10A59192}">
      <dgm:prSet/>
      <dgm:spPr/>
      <dgm:t>
        <a:bodyPr/>
        <a:lstStyle/>
        <a:p>
          <a:endParaRPr lang="pt-BR"/>
        </a:p>
      </dgm:t>
    </dgm:pt>
    <dgm:pt modelId="{313C3EE2-F02A-4261-B35E-9609CB2D0847}">
      <dgm:prSet custT="1"/>
      <dgm:spPr/>
      <dgm:t>
        <a:bodyPr/>
        <a:lstStyle/>
        <a:p>
          <a:pPr algn="just" rtl="0"/>
          <a:endParaRPr lang="pt-BR" sz="1700" dirty="0"/>
        </a:p>
      </dgm:t>
    </dgm:pt>
    <dgm:pt modelId="{6DAD2539-3660-4195-AD36-CDC185E263EA}" type="parTrans" cxnId="{E4AD109D-557B-425D-B1E4-19AB2A4218DD}">
      <dgm:prSet/>
      <dgm:spPr/>
    </dgm:pt>
    <dgm:pt modelId="{3ADC9579-9674-46AA-BD7C-8F80CCE41E44}" type="sibTrans" cxnId="{E4AD109D-557B-425D-B1E4-19AB2A4218DD}">
      <dgm:prSet/>
      <dgm:spPr/>
    </dgm:pt>
    <dgm:pt modelId="{569365CF-05E7-4CC3-81BE-BB1D41CCAF8E}">
      <dgm:prSet custT="1"/>
      <dgm:spPr/>
      <dgm:t>
        <a:bodyPr/>
        <a:lstStyle/>
        <a:p>
          <a:pPr algn="just" rtl="0"/>
          <a:endParaRPr lang="pt-BR" sz="1700" dirty="0"/>
        </a:p>
      </dgm:t>
    </dgm:pt>
    <dgm:pt modelId="{52CA438C-73DE-494F-AF99-83F2E0C0B15B}" type="parTrans" cxnId="{E9632F57-CE44-471C-92EB-0409564ABDB0}">
      <dgm:prSet/>
      <dgm:spPr/>
    </dgm:pt>
    <dgm:pt modelId="{EF078151-DAEF-4ED7-99E9-B7B9AE2EA563}" type="sibTrans" cxnId="{E9632F57-CE44-471C-92EB-0409564ABDB0}">
      <dgm:prSet/>
      <dgm:spPr/>
    </dgm:pt>
    <dgm:pt modelId="{2B20EDB6-FDBB-426D-8054-5162693C0E4E}">
      <dgm:prSet custT="1"/>
      <dgm:spPr/>
      <dgm:t>
        <a:bodyPr/>
        <a:lstStyle/>
        <a:p>
          <a:pPr algn="just" rtl="0"/>
          <a:endParaRPr lang="pt-BR" sz="1700" dirty="0"/>
        </a:p>
      </dgm:t>
    </dgm:pt>
    <dgm:pt modelId="{1A05D8C1-3119-4454-995D-E46C47FD7B85}" type="parTrans" cxnId="{E35F82C8-FE0D-4748-9D88-B292E2756E7D}">
      <dgm:prSet/>
      <dgm:spPr/>
    </dgm:pt>
    <dgm:pt modelId="{B33E3D13-6CBD-420F-A0A7-E422EC6D4889}" type="sibTrans" cxnId="{E35F82C8-FE0D-4748-9D88-B292E2756E7D}">
      <dgm:prSet/>
      <dgm:spPr/>
    </dgm:pt>
    <dgm:pt modelId="{188DD295-EB29-4DF5-A848-467523CCB797}">
      <dgm:prSet custT="1"/>
      <dgm:spPr/>
      <dgm:t>
        <a:bodyPr/>
        <a:lstStyle/>
        <a:p>
          <a:pPr algn="just" rtl="0"/>
          <a:endParaRPr lang="pt-BR" sz="1700" dirty="0"/>
        </a:p>
      </dgm:t>
    </dgm:pt>
    <dgm:pt modelId="{26B9DE26-3047-4E23-9CED-D685B3A9D959}" type="parTrans" cxnId="{D3D124D3-49BE-4337-B840-1CC0C0959793}">
      <dgm:prSet/>
      <dgm:spPr/>
    </dgm:pt>
    <dgm:pt modelId="{7470B735-BA91-4D4C-BA1A-E37A59518BAF}" type="sibTrans" cxnId="{D3D124D3-49BE-4337-B840-1CC0C0959793}">
      <dgm:prSet/>
      <dgm:spPr/>
    </dgm:pt>
    <dgm:pt modelId="{D2AFDA3B-DF38-4709-BC52-B504F3B2C326}">
      <dgm:prSet custT="1"/>
      <dgm:spPr/>
      <dgm:t>
        <a:bodyPr/>
        <a:lstStyle/>
        <a:p>
          <a:pPr algn="just" rtl="0"/>
          <a:endParaRPr lang="pt-BR" sz="1700" dirty="0"/>
        </a:p>
      </dgm:t>
    </dgm:pt>
    <dgm:pt modelId="{76437D19-1AE4-4D09-A1BE-2DE21F58671A}" type="parTrans" cxnId="{E9CA7C7B-24CA-46DF-857E-5668BA409000}">
      <dgm:prSet/>
      <dgm:spPr/>
    </dgm:pt>
    <dgm:pt modelId="{CE2A5130-E83F-49FD-A489-5DA7AD5DEE5B}" type="sibTrans" cxnId="{E9CA7C7B-24CA-46DF-857E-5668BA409000}">
      <dgm:prSet/>
      <dgm:spPr/>
    </dgm:pt>
    <dgm:pt modelId="{2D0DB885-9D85-4077-9C12-A235A8047CFA}" type="pres">
      <dgm:prSet presAssocID="{E2F817B1-B1BF-4CC6-A07C-99ED3595E4EE}" presName="linear" presStyleCnt="0">
        <dgm:presLayoutVars>
          <dgm:animLvl val="lvl"/>
          <dgm:resizeHandles val="exact"/>
        </dgm:presLayoutVars>
      </dgm:prSet>
      <dgm:spPr/>
    </dgm:pt>
    <dgm:pt modelId="{443908A9-AA3A-4642-8463-119E6643DBBB}" type="pres">
      <dgm:prSet presAssocID="{475A5ACD-0A65-48AE-8C0A-33220D01481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4FDC0DF-83A6-4C9E-BF4D-DBEB1AE86F84}" type="pres">
      <dgm:prSet presAssocID="{475A5ACD-0A65-48AE-8C0A-33220D01481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FBE4CF0-098D-4193-B50A-0C5C757C88CC}" type="presOf" srcId="{188DD295-EB29-4DF5-A848-467523CCB797}" destId="{54FDC0DF-83A6-4C9E-BF4D-DBEB1AE86F84}" srcOrd="0" destOrd="3" presId="urn:microsoft.com/office/officeart/2005/8/layout/vList2"/>
    <dgm:cxn modelId="{AD33C041-4AD4-4CE9-A63D-976C10A59192}" srcId="{475A5ACD-0A65-48AE-8C0A-33220D014810}" destId="{B66CEC47-5D7E-46D7-94F9-6244F4859B9F}" srcOrd="6" destOrd="0" parTransId="{B85D3684-782C-477A-87A9-4937D4DECC0C}" sibTransId="{8A4EA077-F5E0-4BF6-9265-0AFDD5232455}"/>
    <dgm:cxn modelId="{69259965-BA6C-4B2F-918F-BCC45C616355}" type="presOf" srcId="{D2AFDA3B-DF38-4709-BC52-B504F3B2C326}" destId="{54FDC0DF-83A6-4C9E-BF4D-DBEB1AE86F84}" srcOrd="0" destOrd="4" presId="urn:microsoft.com/office/officeart/2005/8/layout/vList2"/>
    <dgm:cxn modelId="{AC25D2C0-618C-4A6F-88E1-19B810600C91}" type="presOf" srcId="{475A5ACD-0A65-48AE-8C0A-33220D014810}" destId="{443908A9-AA3A-4642-8463-119E6643DBBB}" srcOrd="0" destOrd="0" presId="urn:microsoft.com/office/officeart/2005/8/layout/vList2"/>
    <dgm:cxn modelId="{59A1D572-E04D-4F0B-B11E-DD7453B9E931}" srcId="{E2F817B1-B1BF-4CC6-A07C-99ED3595E4EE}" destId="{475A5ACD-0A65-48AE-8C0A-33220D014810}" srcOrd="0" destOrd="0" parTransId="{FEAD41F0-FA7A-4403-9501-2F06A235FD55}" sibTransId="{9CA2AA80-A893-44A1-9528-CFDF0B799F12}"/>
    <dgm:cxn modelId="{E35F82C8-FE0D-4748-9D88-B292E2756E7D}" srcId="{475A5ACD-0A65-48AE-8C0A-33220D014810}" destId="{2B20EDB6-FDBB-426D-8054-5162693C0E4E}" srcOrd="2" destOrd="0" parTransId="{1A05D8C1-3119-4454-995D-E46C47FD7B85}" sibTransId="{B33E3D13-6CBD-420F-A0A7-E422EC6D4889}"/>
    <dgm:cxn modelId="{7E8202F4-7646-4916-8DB6-1EB371B3DE92}" type="presOf" srcId="{2B20EDB6-FDBB-426D-8054-5162693C0E4E}" destId="{54FDC0DF-83A6-4C9E-BF4D-DBEB1AE86F84}" srcOrd="0" destOrd="2" presId="urn:microsoft.com/office/officeart/2005/8/layout/vList2"/>
    <dgm:cxn modelId="{07ECEEA2-3879-4E3A-9B09-A2CFFA16A70D}" type="presOf" srcId="{B66CEC47-5D7E-46D7-94F9-6244F4859B9F}" destId="{54FDC0DF-83A6-4C9E-BF4D-DBEB1AE86F84}" srcOrd="0" destOrd="6" presId="urn:microsoft.com/office/officeart/2005/8/layout/vList2"/>
    <dgm:cxn modelId="{D3D124D3-49BE-4337-B840-1CC0C0959793}" srcId="{475A5ACD-0A65-48AE-8C0A-33220D014810}" destId="{188DD295-EB29-4DF5-A848-467523CCB797}" srcOrd="3" destOrd="0" parTransId="{26B9DE26-3047-4E23-9CED-D685B3A9D959}" sibTransId="{7470B735-BA91-4D4C-BA1A-E37A59518BAF}"/>
    <dgm:cxn modelId="{E9CA7C7B-24CA-46DF-857E-5668BA409000}" srcId="{475A5ACD-0A65-48AE-8C0A-33220D014810}" destId="{D2AFDA3B-DF38-4709-BC52-B504F3B2C326}" srcOrd="4" destOrd="0" parTransId="{76437D19-1AE4-4D09-A1BE-2DE21F58671A}" sibTransId="{CE2A5130-E83F-49FD-A489-5DA7AD5DEE5B}"/>
    <dgm:cxn modelId="{E4AD109D-557B-425D-B1E4-19AB2A4218DD}" srcId="{475A5ACD-0A65-48AE-8C0A-33220D014810}" destId="{313C3EE2-F02A-4261-B35E-9609CB2D0847}" srcOrd="5" destOrd="0" parTransId="{6DAD2539-3660-4195-AD36-CDC185E263EA}" sibTransId="{3ADC9579-9674-46AA-BD7C-8F80CCE41E44}"/>
    <dgm:cxn modelId="{56C5E14C-C779-4440-87F7-5720147C6C7B}" type="presOf" srcId="{313C3EE2-F02A-4261-B35E-9609CB2D0847}" destId="{54FDC0DF-83A6-4C9E-BF4D-DBEB1AE86F84}" srcOrd="0" destOrd="5" presId="urn:microsoft.com/office/officeart/2005/8/layout/vList2"/>
    <dgm:cxn modelId="{E9632F57-CE44-471C-92EB-0409564ABDB0}" srcId="{475A5ACD-0A65-48AE-8C0A-33220D014810}" destId="{569365CF-05E7-4CC3-81BE-BB1D41CCAF8E}" srcOrd="1" destOrd="0" parTransId="{52CA438C-73DE-494F-AF99-83F2E0C0B15B}" sibTransId="{EF078151-DAEF-4ED7-99E9-B7B9AE2EA563}"/>
    <dgm:cxn modelId="{6EAAA68D-F312-4F14-8E33-3295C6D09CBB}" type="presOf" srcId="{2373A2CA-2046-4F27-B395-F9126F7AB3B3}" destId="{54FDC0DF-83A6-4C9E-BF4D-DBEB1AE86F84}" srcOrd="0" destOrd="0" presId="urn:microsoft.com/office/officeart/2005/8/layout/vList2"/>
    <dgm:cxn modelId="{9A65CA19-AE60-45FB-AE95-3F2279C98F3B}" srcId="{475A5ACD-0A65-48AE-8C0A-33220D014810}" destId="{2373A2CA-2046-4F27-B395-F9126F7AB3B3}" srcOrd="0" destOrd="0" parTransId="{8303AF37-8AA9-46F6-89FC-E5A3B8A99601}" sibTransId="{BB619566-B4EB-4E02-A1C3-9639F881059D}"/>
    <dgm:cxn modelId="{97D3A254-CF6C-4539-AC7A-84F848F28B95}" type="presOf" srcId="{E2F817B1-B1BF-4CC6-A07C-99ED3595E4EE}" destId="{2D0DB885-9D85-4077-9C12-A235A8047CFA}" srcOrd="0" destOrd="0" presId="urn:microsoft.com/office/officeart/2005/8/layout/vList2"/>
    <dgm:cxn modelId="{CA3B54D5-D668-4EDC-A80D-99C1BF017C8D}" type="presOf" srcId="{569365CF-05E7-4CC3-81BE-BB1D41CCAF8E}" destId="{54FDC0DF-83A6-4C9E-BF4D-DBEB1AE86F84}" srcOrd="0" destOrd="1" presId="urn:microsoft.com/office/officeart/2005/8/layout/vList2"/>
    <dgm:cxn modelId="{E0FDA8C1-0562-44C1-80FA-5CDBA2E8D9B1}" type="presParOf" srcId="{2D0DB885-9D85-4077-9C12-A235A8047CFA}" destId="{443908A9-AA3A-4642-8463-119E6643DBBB}" srcOrd="0" destOrd="0" presId="urn:microsoft.com/office/officeart/2005/8/layout/vList2"/>
    <dgm:cxn modelId="{D404A83F-45A5-4BF9-A0BF-9DFBC8C785DD}" type="presParOf" srcId="{2D0DB885-9D85-4077-9C12-A235A8047CFA}" destId="{54FDC0DF-83A6-4C9E-BF4D-DBEB1AE86F8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908A9-AA3A-4642-8463-119E6643DBBB}">
      <dsp:nvSpPr>
        <dsp:cNvPr id="0" name=""/>
        <dsp:cNvSpPr/>
      </dsp:nvSpPr>
      <dsp:spPr>
        <a:xfrm>
          <a:off x="0" y="3912"/>
          <a:ext cx="8172400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2007</a:t>
          </a:r>
          <a:endParaRPr lang="pt-BR" sz="3500" kern="1200" dirty="0"/>
        </a:p>
      </dsp:txBody>
      <dsp:txXfrm>
        <a:off x="40980" y="44892"/>
        <a:ext cx="8090440" cy="757514"/>
      </dsp:txXfrm>
    </dsp:sp>
    <dsp:sp modelId="{54FDC0DF-83A6-4C9E-BF4D-DBEB1AE86F84}">
      <dsp:nvSpPr>
        <dsp:cNvPr id="0" name=""/>
        <dsp:cNvSpPr/>
      </dsp:nvSpPr>
      <dsp:spPr>
        <a:xfrm>
          <a:off x="0" y="843387"/>
          <a:ext cx="8172400" cy="275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474" tIns="21590" rIns="120904" bIns="21590" numCol="1" spcCol="1270" anchor="t" anchorCtr="0">
          <a:noAutofit/>
        </a:bodyPr>
        <a:lstStyle/>
        <a:p>
          <a:pPr marL="171450" lvl="1" indent="-171450" algn="just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1700" kern="1200" dirty="0" smtClean="0"/>
            <a:t>Frank </a:t>
          </a:r>
          <a:r>
            <a:rPr lang="pt-BR" sz="1700" kern="1200" dirty="0" err="1" smtClean="0"/>
            <a:t>Muschetto</a:t>
          </a:r>
          <a:r>
            <a:rPr lang="pt-BR" sz="1700" kern="1200" dirty="0" smtClean="0"/>
            <a:t>, o Vice-Presidente da cadeia de suprimentos global do McDonald’s, aprova o desenvolvimento de estratégias e ferramentas necessárias para criar uma cadeia de suprimentos sustentável visionando  uma produção lucrativa.</a:t>
          </a:r>
          <a:endParaRPr lang="pt-BR" sz="1700" kern="1200" dirty="0"/>
        </a:p>
        <a:p>
          <a:pPr marL="171450" lvl="1" indent="-171450" algn="just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pt-BR" sz="1700" kern="1200" dirty="0"/>
        </a:p>
        <a:p>
          <a:pPr marL="171450" lvl="1" indent="-171450" algn="just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pt-BR" sz="1700" kern="1200" dirty="0"/>
        </a:p>
        <a:p>
          <a:pPr marL="171450" lvl="1" indent="-171450" algn="just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pt-BR" sz="1700" kern="1200" dirty="0"/>
        </a:p>
        <a:p>
          <a:pPr marL="171450" lvl="1" indent="-171450" algn="just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pt-BR" sz="1700" kern="1200" dirty="0"/>
        </a:p>
        <a:p>
          <a:pPr marL="171450" lvl="1" indent="-171450" algn="just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pt-BR" sz="1700" kern="1200" dirty="0"/>
        </a:p>
        <a:p>
          <a:pPr marL="171450" lvl="1" indent="-171450" algn="just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pt-BR" sz="1700" kern="1200" dirty="0"/>
        </a:p>
      </dsp:txBody>
      <dsp:txXfrm>
        <a:off x="0" y="843387"/>
        <a:ext cx="8172400" cy="2753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E81-8F2A-401D-8573-88616A2B46C0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0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E81-8F2A-401D-8573-88616A2B46C0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67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E81-8F2A-401D-8573-88616A2B46C0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073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1E5DE81-8F2A-401D-8573-88616A2B46C0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1E5DE81-8F2A-401D-8573-88616A2B46C0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1E5DE81-8F2A-401D-8573-88616A2B46C0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E81-8F2A-401D-8573-88616A2B46C0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E81-8F2A-401D-8573-88616A2B46C0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1E5DE81-8F2A-401D-8573-88616A2B46C0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E81-8F2A-401D-8573-88616A2B46C0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1E5DE81-8F2A-401D-8573-88616A2B46C0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E81-8F2A-401D-8573-88616A2B46C0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128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1E5DE81-8F2A-401D-8573-88616A2B46C0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E81-8F2A-401D-8573-88616A2B46C0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E81-8F2A-401D-8573-88616A2B46C0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E81-8F2A-401D-8573-88616A2B46C0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34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E81-8F2A-401D-8573-88616A2B46C0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34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E81-8F2A-401D-8573-88616A2B46C0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10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E81-8F2A-401D-8573-88616A2B46C0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40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E81-8F2A-401D-8573-88616A2B46C0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49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E81-8F2A-401D-8573-88616A2B46C0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67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E81-8F2A-401D-8573-88616A2B46C0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16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5DE81-8F2A-401D-8573-88616A2B46C0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17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1E5DE81-8F2A-401D-8573-88616A2B46C0}" type="datetimeFigureOut">
              <a:rPr lang="pt-BR" smtClean="0"/>
              <a:t>10/05/2015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img2.wikia.nocookie.net/__cb20130603185417/logopedia/images/b/ba/Mcdonalds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4624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39552" y="1342922"/>
            <a:ext cx="8043664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pt-BR" sz="2800" dirty="0"/>
          </a:p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Gerenciando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Sustentável  - Cadeia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Suprimentos </a:t>
            </a:r>
            <a:endParaRPr lang="pt-BR" sz="2800" b="0" cap="none" spc="0" dirty="0">
              <a:ln w="10160">
                <a:solidFill>
                  <a:schemeClr val="accent1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G:\CASE MC DONALDS\58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564904"/>
            <a:ext cx="5048450" cy="336420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62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CASE MC DONALDS\Processos_McDonalds_ronal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0"/>
            <a:ext cx="4572000" cy="19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611560" y="519063"/>
            <a:ext cx="43348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O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</a:t>
            </a:r>
            <a:r>
              <a:rPr lang="pt-BR" sz="2800" b="1" dirty="0"/>
              <a:t> McDonald’s</a:t>
            </a:r>
            <a:endParaRPr lang="pt-BR" sz="2800" dirty="0"/>
          </a:p>
        </p:txBody>
      </p:sp>
      <p:pic>
        <p:nvPicPr>
          <p:cNvPr id="2052" name="Picture 4" descr="http://a5.files.biography.com/image/upload/c_fit,cs_srgb,dpr_1.0,h_1200,q_80,w_1200/MTE5NDg0MDU1MDMxMDIzMTE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521" y="1891575"/>
            <a:ext cx="2160240" cy="21602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251520" y="1891575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/>
              <a:t>O McDonald's é a maior e mais conhecida empresa de serviço rápido de alimentação do </a:t>
            </a:r>
            <a:r>
              <a:rPr lang="pt-BR" dirty="0" smtClean="0"/>
              <a:t>mundo;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 smtClean="0"/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 smtClean="0"/>
          </a:p>
        </p:txBody>
      </p:sp>
      <p:pic>
        <p:nvPicPr>
          <p:cNvPr id="2060" name="Picture 12" descr="http://fernandomachado.blog.br/wp-content/uploads/2013/12/richard-maurice-mcdonal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437723"/>
            <a:ext cx="2894856" cy="19277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216024" y="296039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 smtClean="0"/>
              <a:t>Sua historia está intimamente ligada à história de seu fundador Ray Kroc que foi a primeira pessoa a comercializar em massa os produtos e a marca McDonald’s;</a:t>
            </a:r>
            <a:endParaRPr lang="pt-BR" dirty="0" smtClean="0"/>
          </a:p>
        </p:txBody>
      </p:sp>
      <p:sp>
        <p:nvSpPr>
          <p:cNvPr id="14" name="Retângulo 13"/>
          <p:cNvSpPr/>
          <p:nvPr/>
        </p:nvSpPr>
        <p:spPr>
          <a:xfrm>
            <a:off x="179512" y="458692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 smtClean="0"/>
              <a:t>O crédito da invenção pertence aos irmãos </a:t>
            </a:r>
            <a:r>
              <a:rPr lang="pt-BR" dirty="0" err="1" smtClean="0"/>
              <a:t>McDonald</a:t>
            </a:r>
            <a:r>
              <a:rPr lang="pt-BR" dirty="0" smtClean="0"/>
              <a:t>, Richard e Maurice.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465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CASE MC DONALDS\Processos_McDonalds_ronal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0"/>
            <a:ext cx="4572000" cy="19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51520" y="44624"/>
            <a:ext cx="577754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sz="2800" dirty="0"/>
          </a:p>
          <a:p>
            <a:r>
              <a:rPr lang="pt-BR" sz="2800" b="1" dirty="0" smtClean="0"/>
              <a:t>Gerenciando </a:t>
            </a:r>
            <a:r>
              <a:rPr lang="pt-BR" sz="2800" b="1" dirty="0"/>
              <a:t>um Sustentável </a:t>
            </a:r>
            <a:endParaRPr lang="pt-BR" sz="2800" dirty="0"/>
          </a:p>
          <a:p>
            <a:r>
              <a:rPr lang="pt-BR" sz="2800" b="1" dirty="0"/>
              <a:t>Cadeia de Suprimentos </a:t>
            </a:r>
            <a:endParaRPr lang="pt-BR" sz="2800" dirty="0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859965575"/>
              </p:ext>
            </p:extLst>
          </p:nvPr>
        </p:nvGraphicFramePr>
        <p:xfrm>
          <a:off x="467544" y="1916832"/>
          <a:ext cx="8172400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996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CASE MC DONALDS\Processos_McDonalds_ronal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0"/>
            <a:ext cx="4572000" cy="19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51520" y="44624"/>
            <a:ext cx="51845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800" dirty="0"/>
          </a:p>
          <a:p>
            <a:r>
              <a:rPr lang="pt-BR" sz="2800" b="1" dirty="0"/>
              <a:t>A Cadeia de Suprimentos do McDonald’s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4962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lcão Envidraçado">
  <a:themeElements>
    <a:clrScheme name="Personalizada 8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F3B3B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114</Words>
  <Application>Microsoft Office PowerPoint</Application>
  <PresentationFormat>Apresentação na tela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Tema do Office</vt:lpstr>
      <vt:lpstr>Balcão Envidraçado</vt:lpstr>
      <vt:lpstr>Apresentação do PowerPoint</vt:lpstr>
      <vt:lpstr> Gerenciando um  Sustentável  - Cadeia de Suprimentos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McDonalds Corporation: Gerenciando um Sustentável  Cadeia de Suprimentos</dc:title>
  <dc:creator>Dell</dc:creator>
  <cp:lastModifiedBy>Dell</cp:lastModifiedBy>
  <cp:revision>15</cp:revision>
  <dcterms:created xsi:type="dcterms:W3CDTF">2015-05-11T00:43:32Z</dcterms:created>
  <dcterms:modified xsi:type="dcterms:W3CDTF">2015-05-11T03:23:54Z</dcterms:modified>
</cp:coreProperties>
</file>