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25/08/2015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7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7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860103" y="692696"/>
            <a:ext cx="7464425" cy="1366664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/>
              <a:t>Exercicios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Estatistica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Aplicada</a:t>
            </a:r>
            <a:r>
              <a:rPr lang="en-US" altLang="en-US" sz="3200" dirty="0" smtClean="0"/>
              <a:t> 2</a:t>
            </a:r>
            <a:endParaRPr lang="en-US" sz="3200" dirty="0" smtClean="0"/>
          </a:p>
        </p:txBody>
      </p:sp>
      <p:pic>
        <p:nvPicPr>
          <p:cNvPr id="11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88640"/>
            <a:ext cx="2073350" cy="1340767"/>
          </a:xfrm>
          <a:prstGeom prst="rect">
            <a:avLst/>
          </a:prstGeom>
          <a:noFill/>
        </p:spPr>
      </p:pic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323528" y="1600201"/>
            <a:ext cx="8363272" cy="2188840"/>
          </a:xfrm>
        </p:spPr>
        <p:txBody>
          <a:bodyPr/>
          <a:lstStyle/>
          <a:p>
            <a:r>
              <a:rPr lang="pt-BR" sz="2000" dirty="0" smtClean="0"/>
              <a:t>1. Encontre a área sob uma distribuição normal conforme abaixo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a. z=0 e z=2.00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b. z=0 e z= 3.00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c. z=0 e z= 1,150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d. z= -0,80 e z= 0,80</a:t>
            </a:r>
            <a:endParaRPr lang="pt-BR" sz="2000" dirty="0"/>
          </a:p>
        </p:txBody>
      </p:sp>
      <p:sp>
        <p:nvSpPr>
          <p:cNvPr id="13" name="Espaço Reservado para Conteúdo 11"/>
          <p:cNvSpPr txBox="1">
            <a:spLocks/>
          </p:cNvSpPr>
          <p:nvPr/>
        </p:nvSpPr>
        <p:spPr>
          <a:xfrm>
            <a:off x="323528" y="3832448"/>
            <a:ext cx="8363272" cy="2188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2. Encontre as seguintes probabilidades para uma distribuição normal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 smtClean="0"/>
              <a:t>           a. P ( -1 &lt; z &lt; 1)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b. P ( -2 &lt; z &lt; 2 )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c. P ( -2,17 &lt; z &lt; 0,55)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d. P ( z &lt; -0,42 )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e. P ( z &gt; -2,13)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f. P ( z &lt; 2,33 )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2370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860103" y="692696"/>
            <a:ext cx="7464425" cy="1366664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/>
              <a:t>Exercicios</a:t>
            </a:r>
            <a:endParaRPr lang="en-US" sz="3200" dirty="0" smtClean="0"/>
          </a:p>
        </p:txBody>
      </p:sp>
      <p:pic>
        <p:nvPicPr>
          <p:cNvPr id="11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88640"/>
            <a:ext cx="2073350" cy="1340767"/>
          </a:xfrm>
          <a:prstGeom prst="rect">
            <a:avLst/>
          </a:prstGeom>
          <a:noFill/>
        </p:spPr>
      </p:pic>
      <p:sp>
        <p:nvSpPr>
          <p:cNvPr id="13" name="Espaço Reservado para Conteúdo 11"/>
          <p:cNvSpPr txBox="1">
            <a:spLocks/>
          </p:cNvSpPr>
          <p:nvPr/>
        </p:nvSpPr>
        <p:spPr>
          <a:xfrm>
            <a:off x="323528" y="1556792"/>
            <a:ext cx="8363272" cy="2188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3</a:t>
            </a:r>
            <a:r>
              <a:rPr lang="pt-BR" sz="2000" dirty="0" smtClean="0"/>
              <a:t>. Encontre o valor </a:t>
            </a:r>
            <a:r>
              <a:rPr lang="pt-BR" sz="2000" dirty="0" err="1" smtClean="0"/>
              <a:t>zo</a:t>
            </a:r>
            <a:r>
              <a:rPr lang="pt-BR" sz="2000" dirty="0" smtClean="0"/>
              <a:t>  de  uma distribuição normal de modo que :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 smtClean="0"/>
              <a:t>           a. P ( z &lt; </a:t>
            </a:r>
            <a:r>
              <a:rPr lang="pt-BR" sz="2000" dirty="0" err="1" smtClean="0"/>
              <a:t>zo</a:t>
            </a:r>
            <a:r>
              <a:rPr lang="pt-BR" sz="2000" dirty="0" smtClean="0"/>
              <a:t> ) = 0.209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b. P ( z &lt; </a:t>
            </a:r>
            <a:r>
              <a:rPr lang="pt-BR" sz="2000" dirty="0" err="1" smtClean="0"/>
              <a:t>zo</a:t>
            </a:r>
            <a:r>
              <a:rPr lang="pt-BR" sz="2000" dirty="0" smtClean="0"/>
              <a:t>) = 0,709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c. P ( -</a:t>
            </a:r>
            <a:r>
              <a:rPr lang="pt-BR" sz="2000" dirty="0" err="1" smtClean="0"/>
              <a:t>zo</a:t>
            </a:r>
            <a:r>
              <a:rPr lang="pt-BR" sz="2000" dirty="0" smtClean="0"/>
              <a:t> &lt; z &lt; </a:t>
            </a:r>
            <a:r>
              <a:rPr lang="pt-BR" sz="2000" dirty="0" err="1" smtClean="0"/>
              <a:t>zo</a:t>
            </a:r>
            <a:r>
              <a:rPr lang="pt-BR" sz="2000" dirty="0" smtClean="0"/>
              <a:t> ) = 0,8472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d. P ( -</a:t>
            </a:r>
            <a:r>
              <a:rPr lang="pt-BR" sz="2000" dirty="0" err="1" smtClean="0"/>
              <a:t>zo</a:t>
            </a:r>
            <a:r>
              <a:rPr lang="pt-BR" sz="2000" dirty="0" smtClean="0"/>
              <a:t> &lt; z &lt; </a:t>
            </a:r>
            <a:r>
              <a:rPr lang="pt-BR" sz="2000" dirty="0" err="1" smtClean="0"/>
              <a:t>zo</a:t>
            </a:r>
            <a:r>
              <a:rPr lang="pt-BR" sz="2000" dirty="0" smtClean="0"/>
              <a:t> ) = 0,1664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e. P ( </a:t>
            </a:r>
            <a:r>
              <a:rPr lang="pt-BR" sz="2000" dirty="0" err="1" smtClean="0"/>
              <a:t>zo</a:t>
            </a:r>
            <a:r>
              <a:rPr lang="pt-BR" sz="2000" dirty="0" smtClean="0"/>
              <a:t> &lt; z ) = 0.4798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022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199</Words>
  <Application>Microsoft Office PowerPoint</Application>
  <PresentationFormat>Apresentação na tela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Exercicios Estatistica Aplicada 2</vt:lpstr>
      <vt:lpstr>Exercicios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Henrique</dc:creator>
  <cp:lastModifiedBy>HP</cp:lastModifiedBy>
  <cp:revision>165</cp:revision>
  <dcterms:created xsi:type="dcterms:W3CDTF">2012-02-10T13:18:47Z</dcterms:created>
  <dcterms:modified xsi:type="dcterms:W3CDTF">2015-08-26T17:04:59Z</dcterms:modified>
</cp:coreProperties>
</file>