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8"/>
  </p:notesMasterIdLst>
  <p:sldIdLst>
    <p:sldId id="259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516" y="7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10/11/2015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10 – Problemas de Direcionamento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 smtClean="0"/>
              <a:t>1-) Em </a:t>
            </a:r>
            <a:r>
              <a:rPr lang="pt-BR" sz="2000" dirty="0"/>
              <a:t>uma central de telemarketing, existe a entrada de ligações a cada 2 </a:t>
            </a:r>
            <a:r>
              <a:rPr lang="pt-BR" sz="2000" dirty="0" smtClean="0"/>
              <a:t>minutos com distribuição exponencial </a:t>
            </a:r>
            <a:r>
              <a:rPr lang="pt-BR" sz="2000" dirty="0"/>
              <a:t>de clientes de um determinado cartão de débito, esses clientes são direcionados para um atendente que analisa o problema e os direcionam a uma área em específica, essa atividade leva em média 3 minutos. Na central existem três áreas em específico, a área de dúvidas em que o tempo médio de atendimento é de 5 minutos, a área de pagamento de fatura leva em média 7 minutos para atender os clientes e a área de reclamações demora entre 2 a 15 minutos para atender aos clientes. Sabendo que 60% das ligações refere-se a dúvidas, 20% ao pagamento e os 20% restantes para a opção de reclamações, simule uma semana de trabalho considerando que a central trabalha 5 dias por semana com a carga horária de 24 horas de trabalho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r>
              <a:rPr lang="pt-BR" sz="2000" smtClean="0"/>
              <a:t>a-</a:t>
            </a:r>
            <a:r>
              <a:rPr lang="pt-BR" sz="2000" dirty="0"/>
              <a:t>) Qual o comportamento do sistema com base na lei que regulamenta que o tempo de espera não pode ultrapassar </a:t>
            </a:r>
            <a:r>
              <a:rPr lang="pt-BR" sz="2000" dirty="0" smtClean="0"/>
              <a:t>3 minutos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b-) Caso tenha problemas quantas pessoas (recursos precisarei contratar?</a:t>
            </a:r>
          </a:p>
        </p:txBody>
      </p:sp>
    </p:spTree>
    <p:extLst>
      <p:ext uri="{BB962C8B-B14F-4D97-AF65-F5344CB8AC3E}">
        <p14:creationId xmlns:p14="http://schemas.microsoft.com/office/powerpoint/2010/main" val="4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 smtClean="0"/>
              <a:t>2-) A </a:t>
            </a:r>
            <a:r>
              <a:rPr lang="pt-BR" sz="2000" dirty="0" err="1" smtClean="0"/>
              <a:t>Plim</a:t>
            </a:r>
            <a:r>
              <a:rPr lang="pt-BR" sz="2000" dirty="0" smtClean="0"/>
              <a:t> Cabo é uma operadora de TC a cabo da cidade de New </a:t>
            </a:r>
            <a:r>
              <a:rPr lang="pt-BR" sz="2000" dirty="0" err="1" smtClean="0"/>
              <a:t>Wave</a:t>
            </a:r>
            <a:r>
              <a:rPr lang="pt-BR" sz="2000" dirty="0" smtClean="0"/>
              <a:t>. Os assinantes do serviço possuem um número de telefone para realizarem chamadas de manutenção. As chamadas são recebidas na central de atendimento, ou </a:t>
            </a:r>
            <a:r>
              <a:rPr lang="pt-BR" sz="2000" i="1" dirty="0" err="1" smtClean="0"/>
              <a:t>Call</a:t>
            </a:r>
            <a:r>
              <a:rPr lang="pt-BR" sz="2000" i="1" dirty="0" smtClean="0"/>
              <a:t> Center</a:t>
            </a:r>
            <a:r>
              <a:rPr lang="pt-BR" sz="2000" dirty="0" smtClean="0"/>
              <a:t>, da empresa e comportam-se como um processo de Poisson, com taxa de </a:t>
            </a:r>
            <a:r>
              <a:rPr lang="pt-BR" sz="2000" dirty="0" smtClean="0"/>
              <a:t>30 chamadas por hora. </a:t>
            </a:r>
            <a:r>
              <a:rPr lang="pt-BR" sz="2000" dirty="0" smtClean="0"/>
              <a:t>Quando surge uma chamada, essa é atendida por uma equipe de operadores treinados. Contudo, se todos os operadores estiverem ocupados, a chamada aguarda em uma fila de espera. Os tempos de atendimento dos operadores são uniformemente distribuídos no intervalo de 6 a 18 minutos. Em 35% dos casos, o cliente não se sente satisfeito e solicita o cancelamento da assinatura. Nesses casos, a chamada é transferida para uma segunda equipe de operadores treinados especialmente em negociação com o cliente, para convencê-lo a não desistir da assinatura. Durante a negociação, o operador consome seis minutos, distribuídos exponencialmente. Em 50% dos casos, o operador não consegue convencer o cliente, e encaminha a chamada ao gerente. O gerente faz mais uma tentativa de convencimento, que tem sucesso em 60% dos casos.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49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algn="just"/>
            <a:r>
              <a:rPr lang="pt-BR" sz="2000" dirty="0" smtClean="0"/>
              <a:t>As conversas com o gerente duram, em média 10 minutos, distribuídos exponencialmente. Caso o gerente não tenha sucesso, a chamada é finalmente encaminhada ao serviço de cancelamento de assinaturas.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/>
              <a:t>a</a:t>
            </a:r>
            <a:r>
              <a:rPr lang="pt-BR" sz="2000" dirty="0" smtClean="0"/>
              <a:t>-) Os clientes são muito sensíveis ao tempo de espera no telefone e, geralmente, quando são atendidos, já vão logo dizendo: “Então Cancela!”. A empresa deseja que 90% das chamadas aguardem um tempo inferior a um minuto de espera na fila pelo primeiro atendimento. Quantos operadores devem estar à disposição, simultaneamente para esse fim? Qual seria o número necessário de operadores caso o nível de serviço desejado fosse de que 99% dos clientes tenham um tempo de espera na fila inferior a um minuto?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b-) Para o atendimento da segunda equipe, a empresa deseja que 99% das chamadas aguardem um tempo inferior a 15 segundos em espera. Quantos operadores seriam necessários para esse fim?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597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Office Theme</vt:lpstr>
      <vt:lpstr>Aula 10 – Problemas de Direcionamento</vt:lpstr>
      <vt:lpstr>ESTUDO DE CASO - DIRECIONAMENTO</vt:lpstr>
      <vt:lpstr>ESTUDO DE CASO - DIRECIONAMENTO</vt:lpstr>
      <vt:lpstr>ESTUDO DE CASO - DIRECIONAMENTO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 530B</cp:lastModifiedBy>
  <cp:revision>135</cp:revision>
  <dcterms:created xsi:type="dcterms:W3CDTF">2011-08-25T12:55:49Z</dcterms:created>
  <dcterms:modified xsi:type="dcterms:W3CDTF">2015-11-11T00:41:50Z</dcterms:modified>
</cp:coreProperties>
</file>