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6"/>
  </p:notesMasterIdLst>
  <p:sldIdLst>
    <p:sldId id="259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516" y="7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9 – Estudo de Caso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552694"/>
          </a:xfrm>
        </p:spPr>
        <p:txBody>
          <a:bodyPr/>
          <a:lstStyle/>
          <a:p>
            <a:pPr algn="ctr"/>
            <a:r>
              <a:rPr lang="pt-BR" dirty="0" smtClean="0"/>
              <a:t>ESTUDO DE CASO - DIRECIONAMENTO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 algn="just"/>
            <a:r>
              <a:rPr lang="pt-BR" sz="2000" dirty="0"/>
              <a:t>Em uma central de telemarketing, existe a entrada de ligações a cada 2 minutos de clientes de um determinado cartão de débito, esses clientes são direcionados para um atendente que analisa o problema e os direcionam a uma área em específica, essa atividade leva em média 3 minutos. Na central existem três áreas em específico, a área de dúvidas em que o tempo médio de atendimento é de 5 minutos, a área de pagamento de fatura leva em média 7 minutos para atender os clientes e a área de reclamações demora entre 2 a 15 minutos para atender aos clientes. Sabendo que 60% das ligações refere-se a dúvidas, 20% ao pagamento e os 20% restantes para a opção de reclamações, simule uma semana de trabalho considerando que a central trabalha 5 dias por semana com a carga horária de 24 horas de trabalho.</a:t>
            </a:r>
          </a:p>
          <a:p>
            <a:pPr algn="just"/>
            <a:r>
              <a:rPr lang="pt-BR" sz="2000" dirty="0"/>
              <a:t>a-) Qual o comportamento do sistema com base na lei que regulamenta que o tempo de espera não pode ultrapassar 2 minutos</a:t>
            </a:r>
          </a:p>
          <a:p>
            <a:pPr algn="just"/>
            <a:r>
              <a:rPr lang="pt-BR" sz="2000" dirty="0"/>
              <a:t>b-) Caso tenha problemas quantas pessoas (recursos precisarei contratar?</a:t>
            </a:r>
          </a:p>
        </p:txBody>
      </p:sp>
    </p:spTree>
    <p:extLst>
      <p:ext uri="{BB962C8B-B14F-4D97-AF65-F5344CB8AC3E}">
        <p14:creationId xmlns:p14="http://schemas.microsoft.com/office/powerpoint/2010/main" val="42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202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Office Theme</vt:lpstr>
      <vt:lpstr>Office Theme</vt:lpstr>
      <vt:lpstr>Aula 9 – Estudo de Caso</vt:lpstr>
      <vt:lpstr>ESTUDO DE CASO - DIRECIONAMENTO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PROFESSOR 530B</cp:lastModifiedBy>
  <cp:revision>126</cp:revision>
  <dcterms:created xsi:type="dcterms:W3CDTF">2011-08-25T12:55:49Z</dcterms:created>
  <dcterms:modified xsi:type="dcterms:W3CDTF">2015-11-06T23:49:19Z</dcterms:modified>
</cp:coreProperties>
</file>