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7879A-461A-4566-92D1-6D3E5667C4C9}" v="95" dt="2025-01-16T00:16:58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21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Borges de Souza" userId="a0cee613c0cb6003" providerId="LiveId" clId="{1047879A-461A-4566-92D1-6D3E5667C4C9}"/>
    <pc:docChg chg="modSld">
      <pc:chgData name="Bruno Borges de Souza" userId="a0cee613c0cb6003" providerId="LiveId" clId="{1047879A-461A-4566-92D1-6D3E5667C4C9}" dt="2025-01-16T00:16:58.471" v="94" actId="20577"/>
      <pc:docMkLst>
        <pc:docMk/>
      </pc:docMkLst>
      <pc:sldChg chg="modSp">
        <pc:chgData name="Bruno Borges de Souza" userId="a0cee613c0cb6003" providerId="LiveId" clId="{1047879A-461A-4566-92D1-6D3E5667C4C9}" dt="2025-01-16T00:16:58.471" v="94" actId="20577"/>
        <pc:sldMkLst>
          <pc:docMk/>
          <pc:sldMk cId="0" sldId="257"/>
        </pc:sldMkLst>
        <pc:graphicFrameChg chg="mod">
          <ac:chgData name="Bruno Borges de Souza" userId="a0cee613c0cb6003" providerId="LiveId" clId="{1047879A-461A-4566-92D1-6D3E5667C4C9}" dt="2025-01-16T00:16:58.471" v="94" actId="20577"/>
          <ac:graphicFrameMkLst>
            <pc:docMk/>
            <pc:sldMk cId="0" sldId="257"/>
            <ac:graphicFrameMk id="5" creationId="{B755A177-50AD-F51E-2DC3-44F69441B8A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013C3-CC83-41FF-88BE-21FD286843F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39689FAE-32FA-4257-9668-B3304FC5483B}">
      <dgm:prSet/>
      <dgm:spPr/>
      <dgm:t>
        <a:bodyPr/>
        <a:lstStyle/>
        <a:p>
          <a:pPr>
            <a:defRPr cap="all"/>
          </a:pPr>
          <a:r>
            <a:rPr lang="en-US" dirty="0" err="1"/>
            <a:t>Objetivo</a:t>
          </a:r>
          <a:r>
            <a:rPr lang="en-US" dirty="0"/>
            <a:t>: </a:t>
          </a:r>
          <a:r>
            <a:rPr lang="en-US" dirty="0" err="1"/>
            <a:t>Otimizar</a:t>
          </a:r>
          <a:r>
            <a:rPr lang="en-US" dirty="0"/>
            <a:t> A </a:t>
          </a:r>
          <a:r>
            <a:rPr lang="en-US" dirty="0" err="1"/>
            <a:t>distribuição</a:t>
          </a:r>
          <a:r>
            <a:rPr lang="en-US" dirty="0"/>
            <a:t> das </a:t>
          </a:r>
          <a:r>
            <a:rPr lang="en-US" dirty="0" err="1"/>
            <a:t>ofertas</a:t>
          </a:r>
          <a:r>
            <a:rPr lang="en-US" dirty="0"/>
            <a:t> para </a:t>
          </a:r>
          <a:r>
            <a:rPr lang="en-US" dirty="0" err="1"/>
            <a:t>aumentar</a:t>
          </a:r>
          <a:r>
            <a:rPr lang="en-US" dirty="0"/>
            <a:t> a </a:t>
          </a:r>
          <a:r>
            <a:rPr lang="en-US" dirty="0" err="1"/>
            <a:t>receita</a:t>
          </a:r>
          <a:r>
            <a:rPr lang="en-US" dirty="0"/>
            <a:t> </a:t>
          </a:r>
          <a:r>
            <a:rPr lang="en-US"/>
            <a:t>média</a:t>
          </a:r>
          <a:r>
            <a:rPr lang="en-US" dirty="0"/>
            <a:t> do </a:t>
          </a:r>
          <a:r>
            <a:rPr lang="en-US" dirty="0" err="1"/>
            <a:t>usuário</a:t>
          </a:r>
          <a:endParaRPr lang="en-US" dirty="0"/>
        </a:p>
      </dgm:t>
    </dgm:pt>
    <dgm:pt modelId="{11573D53-EC96-4D51-A880-DDD1A38BD183}" type="parTrans" cxnId="{9F861A65-0D8A-48B0-A836-459BE55CE8AA}">
      <dgm:prSet/>
      <dgm:spPr/>
      <dgm:t>
        <a:bodyPr/>
        <a:lstStyle/>
        <a:p>
          <a:endParaRPr lang="en-US"/>
        </a:p>
      </dgm:t>
    </dgm:pt>
    <dgm:pt modelId="{355B4D6A-150C-447A-8BBF-B38CFEC463E1}" type="sibTrans" cxnId="{9F861A65-0D8A-48B0-A836-459BE55CE8AA}">
      <dgm:prSet/>
      <dgm:spPr/>
      <dgm:t>
        <a:bodyPr/>
        <a:lstStyle/>
        <a:p>
          <a:endParaRPr lang="en-US"/>
        </a:p>
      </dgm:t>
    </dgm:pt>
    <dgm:pt modelId="{DF581AD0-3C0B-47E7-A458-6A92DB7F6906}">
      <dgm:prSet/>
      <dgm:spPr/>
      <dgm:t>
        <a:bodyPr/>
        <a:lstStyle/>
        <a:p>
          <a:pPr>
            <a:defRPr cap="all"/>
          </a:pPr>
          <a:r>
            <a:rPr lang="en-US" dirty="0" err="1"/>
            <a:t>Abordagem</a:t>
          </a:r>
          <a:r>
            <a:rPr lang="en-US" dirty="0"/>
            <a:t>: </a:t>
          </a:r>
          <a:r>
            <a:rPr lang="en-US" dirty="0" err="1"/>
            <a:t>Desenvolvimento</a:t>
          </a:r>
          <a:r>
            <a:rPr lang="en-US" dirty="0"/>
            <a:t> de um </a:t>
          </a:r>
          <a:r>
            <a:rPr lang="en-US" dirty="0" err="1"/>
            <a:t>modelo</a:t>
          </a:r>
          <a:r>
            <a:rPr lang="en-US" dirty="0"/>
            <a:t> </a:t>
          </a:r>
          <a:r>
            <a:rPr lang="en-US" dirty="0" err="1"/>
            <a:t>preditivo</a:t>
          </a:r>
          <a:r>
            <a:rPr lang="en-US" dirty="0"/>
            <a:t> para </a:t>
          </a:r>
          <a:r>
            <a:rPr lang="en-US" dirty="0" err="1"/>
            <a:t>identificar</a:t>
          </a:r>
          <a:r>
            <a:rPr lang="en-US" dirty="0"/>
            <a:t> as </a:t>
          </a:r>
          <a:r>
            <a:rPr lang="en-US" dirty="0" err="1"/>
            <a:t>melhores</a:t>
          </a:r>
          <a:r>
            <a:rPr lang="en-US" dirty="0"/>
            <a:t> </a:t>
          </a:r>
          <a:r>
            <a:rPr lang="en-US" dirty="0" err="1"/>
            <a:t>ofertas</a:t>
          </a:r>
          <a:r>
            <a:rPr lang="en-US" dirty="0"/>
            <a:t> para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cliente</a:t>
          </a:r>
          <a:r>
            <a:rPr lang="en-US" dirty="0"/>
            <a:t>.</a:t>
          </a:r>
        </a:p>
      </dgm:t>
    </dgm:pt>
    <dgm:pt modelId="{E6C439EA-7091-4F01-A0F5-7FC3CD0FE45B}" type="parTrans" cxnId="{3A82D93C-A4A1-45B7-84F5-56785EB4CEC9}">
      <dgm:prSet/>
      <dgm:spPr/>
      <dgm:t>
        <a:bodyPr/>
        <a:lstStyle/>
        <a:p>
          <a:endParaRPr lang="en-US"/>
        </a:p>
      </dgm:t>
    </dgm:pt>
    <dgm:pt modelId="{D401737D-3E6B-460A-8D68-A9C01312B53B}" type="sibTrans" cxnId="{3A82D93C-A4A1-45B7-84F5-56785EB4CEC9}">
      <dgm:prSet/>
      <dgm:spPr/>
      <dgm:t>
        <a:bodyPr/>
        <a:lstStyle/>
        <a:p>
          <a:endParaRPr lang="en-US"/>
        </a:p>
      </dgm:t>
    </dgm:pt>
    <dgm:pt modelId="{99BC7A79-39BA-44C3-8D85-FB6C20ED1290}">
      <dgm:prSet/>
      <dgm:spPr/>
      <dgm:t>
        <a:bodyPr/>
        <a:lstStyle/>
        <a:p>
          <a:pPr>
            <a:defRPr cap="all"/>
          </a:pPr>
          <a:r>
            <a:rPr lang="en-US" dirty="0" err="1"/>
            <a:t>Estratégia</a:t>
          </a:r>
          <a:r>
            <a:rPr lang="en-US" dirty="0"/>
            <a:t>: </a:t>
          </a:r>
          <a:r>
            <a:rPr lang="en-US" dirty="0" err="1"/>
            <a:t>Utilizar</a:t>
          </a:r>
          <a:r>
            <a:rPr lang="en-US" dirty="0"/>
            <a:t> dados </a:t>
          </a:r>
          <a:r>
            <a:rPr lang="en-US" dirty="0" err="1"/>
            <a:t>históricos</a:t>
          </a:r>
          <a:r>
            <a:rPr lang="en-US" dirty="0"/>
            <a:t> para </a:t>
          </a:r>
          <a:r>
            <a:rPr lang="en-US" dirty="0" err="1"/>
            <a:t>maximizar</a:t>
          </a:r>
          <a:r>
            <a:rPr lang="en-US" dirty="0"/>
            <a:t> o </a:t>
          </a:r>
          <a:r>
            <a:rPr lang="en-US" dirty="0" err="1"/>
            <a:t>impacto</a:t>
          </a:r>
          <a:r>
            <a:rPr lang="en-US" dirty="0"/>
            <a:t> das </a:t>
          </a:r>
          <a:r>
            <a:rPr lang="en-US" dirty="0" err="1"/>
            <a:t>campanhas</a:t>
          </a:r>
          <a:r>
            <a:rPr lang="en-US" dirty="0"/>
            <a:t> de marketing.</a:t>
          </a:r>
        </a:p>
      </dgm:t>
    </dgm:pt>
    <dgm:pt modelId="{C115F567-1F07-4BB4-9B91-44E4468FCE6C}" type="parTrans" cxnId="{67BA0A14-3DD1-4182-AD8E-88B5C9C3BA4A}">
      <dgm:prSet/>
      <dgm:spPr/>
      <dgm:t>
        <a:bodyPr/>
        <a:lstStyle/>
        <a:p>
          <a:endParaRPr lang="en-US"/>
        </a:p>
      </dgm:t>
    </dgm:pt>
    <dgm:pt modelId="{438E3EB9-1959-4A08-A101-BBC293BB671C}" type="sibTrans" cxnId="{67BA0A14-3DD1-4182-AD8E-88B5C9C3BA4A}">
      <dgm:prSet/>
      <dgm:spPr/>
      <dgm:t>
        <a:bodyPr/>
        <a:lstStyle/>
        <a:p>
          <a:endParaRPr lang="en-US"/>
        </a:p>
      </dgm:t>
    </dgm:pt>
    <dgm:pt modelId="{91ADEFA1-4E4D-4CE6-B655-382D57463897}" type="pres">
      <dgm:prSet presAssocID="{14D013C3-CC83-41FF-88BE-21FD286843F5}" presName="root" presStyleCnt="0">
        <dgm:presLayoutVars>
          <dgm:dir/>
          <dgm:resizeHandles val="exact"/>
        </dgm:presLayoutVars>
      </dgm:prSet>
      <dgm:spPr/>
    </dgm:pt>
    <dgm:pt modelId="{E3712855-5FFD-41A0-9958-5DE1341E89CA}" type="pres">
      <dgm:prSet presAssocID="{39689FAE-32FA-4257-9668-B3304FC5483B}" presName="compNode" presStyleCnt="0"/>
      <dgm:spPr/>
    </dgm:pt>
    <dgm:pt modelId="{1390E1BC-755F-40D7-81B9-132D82C37706}" type="pres">
      <dgm:prSet presAssocID="{39689FAE-32FA-4257-9668-B3304FC5483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0907CE1-0E3A-41EC-837C-4C9C170D1C84}" type="pres">
      <dgm:prSet presAssocID="{39689FAE-32FA-4257-9668-B3304FC548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2A143F5-C606-4D16-A2C4-D735DA5CCFD2}" type="pres">
      <dgm:prSet presAssocID="{39689FAE-32FA-4257-9668-B3304FC5483B}" presName="spaceRect" presStyleCnt="0"/>
      <dgm:spPr/>
    </dgm:pt>
    <dgm:pt modelId="{04B5962C-F422-4209-B6FE-CD59132AB758}" type="pres">
      <dgm:prSet presAssocID="{39689FAE-32FA-4257-9668-B3304FC5483B}" presName="textRect" presStyleLbl="revTx" presStyleIdx="0" presStyleCnt="3">
        <dgm:presLayoutVars>
          <dgm:chMax val="1"/>
          <dgm:chPref val="1"/>
        </dgm:presLayoutVars>
      </dgm:prSet>
      <dgm:spPr/>
    </dgm:pt>
    <dgm:pt modelId="{9E483AD5-26BB-46EE-BD22-B855B32E8666}" type="pres">
      <dgm:prSet presAssocID="{355B4D6A-150C-447A-8BBF-B38CFEC463E1}" presName="sibTrans" presStyleCnt="0"/>
      <dgm:spPr/>
    </dgm:pt>
    <dgm:pt modelId="{6A13A9C6-686E-4B16-A1F3-5EDAFE3A44B3}" type="pres">
      <dgm:prSet presAssocID="{DF581AD0-3C0B-47E7-A458-6A92DB7F6906}" presName="compNode" presStyleCnt="0"/>
      <dgm:spPr/>
    </dgm:pt>
    <dgm:pt modelId="{A39BA25B-0369-49F9-9E1E-F8EEA7CBA870}" type="pres">
      <dgm:prSet presAssocID="{DF581AD0-3C0B-47E7-A458-6A92DB7F690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201910-806A-439E-B631-DFC17F85114B}" type="pres">
      <dgm:prSet presAssocID="{DF581AD0-3C0B-47E7-A458-6A92DB7F69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2EE95F65-E03E-4588-8AD9-10643F451C08}" type="pres">
      <dgm:prSet presAssocID="{DF581AD0-3C0B-47E7-A458-6A92DB7F6906}" presName="spaceRect" presStyleCnt="0"/>
      <dgm:spPr/>
    </dgm:pt>
    <dgm:pt modelId="{72C3536A-3719-4AC2-89E7-BA407B446E00}" type="pres">
      <dgm:prSet presAssocID="{DF581AD0-3C0B-47E7-A458-6A92DB7F6906}" presName="textRect" presStyleLbl="revTx" presStyleIdx="1" presStyleCnt="3">
        <dgm:presLayoutVars>
          <dgm:chMax val="1"/>
          <dgm:chPref val="1"/>
        </dgm:presLayoutVars>
      </dgm:prSet>
      <dgm:spPr/>
    </dgm:pt>
    <dgm:pt modelId="{482CB7A8-4961-4573-8B8F-9C0D4DC904D6}" type="pres">
      <dgm:prSet presAssocID="{D401737D-3E6B-460A-8D68-A9C01312B53B}" presName="sibTrans" presStyleCnt="0"/>
      <dgm:spPr/>
    </dgm:pt>
    <dgm:pt modelId="{EF3D2A81-1A68-4784-9E2A-B2F924B6B1FC}" type="pres">
      <dgm:prSet presAssocID="{99BC7A79-39BA-44C3-8D85-FB6C20ED1290}" presName="compNode" presStyleCnt="0"/>
      <dgm:spPr/>
    </dgm:pt>
    <dgm:pt modelId="{B535337E-7733-4863-8671-C40C74D82532}" type="pres">
      <dgm:prSet presAssocID="{99BC7A79-39BA-44C3-8D85-FB6C20ED129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B714526-C306-4C69-927A-5E0B34CA613B}" type="pres">
      <dgm:prSet presAssocID="{99BC7A79-39BA-44C3-8D85-FB6C20ED12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49F6752D-994D-4970-BF41-050EBBF925DD}" type="pres">
      <dgm:prSet presAssocID="{99BC7A79-39BA-44C3-8D85-FB6C20ED1290}" presName="spaceRect" presStyleCnt="0"/>
      <dgm:spPr/>
    </dgm:pt>
    <dgm:pt modelId="{5B8881B8-7BC9-4037-9294-FE7DDA584845}" type="pres">
      <dgm:prSet presAssocID="{99BC7A79-39BA-44C3-8D85-FB6C20ED12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BA0A14-3DD1-4182-AD8E-88B5C9C3BA4A}" srcId="{14D013C3-CC83-41FF-88BE-21FD286843F5}" destId="{99BC7A79-39BA-44C3-8D85-FB6C20ED1290}" srcOrd="2" destOrd="0" parTransId="{C115F567-1F07-4BB4-9B91-44E4468FCE6C}" sibTransId="{438E3EB9-1959-4A08-A101-BBC293BB671C}"/>
    <dgm:cxn modelId="{74FF1730-B701-495F-98BB-6B4D4FC06E43}" type="presOf" srcId="{99BC7A79-39BA-44C3-8D85-FB6C20ED1290}" destId="{5B8881B8-7BC9-4037-9294-FE7DDA584845}" srcOrd="0" destOrd="0" presId="urn:microsoft.com/office/officeart/2018/5/layout/IconLeafLabelList"/>
    <dgm:cxn modelId="{3A82D93C-A4A1-45B7-84F5-56785EB4CEC9}" srcId="{14D013C3-CC83-41FF-88BE-21FD286843F5}" destId="{DF581AD0-3C0B-47E7-A458-6A92DB7F6906}" srcOrd="1" destOrd="0" parTransId="{E6C439EA-7091-4F01-A0F5-7FC3CD0FE45B}" sibTransId="{D401737D-3E6B-460A-8D68-A9C01312B53B}"/>
    <dgm:cxn modelId="{9F861A65-0D8A-48B0-A836-459BE55CE8AA}" srcId="{14D013C3-CC83-41FF-88BE-21FD286843F5}" destId="{39689FAE-32FA-4257-9668-B3304FC5483B}" srcOrd="0" destOrd="0" parTransId="{11573D53-EC96-4D51-A880-DDD1A38BD183}" sibTransId="{355B4D6A-150C-447A-8BBF-B38CFEC463E1}"/>
    <dgm:cxn modelId="{168F1A77-FFD8-43E2-BBB4-F6AA263D8611}" type="presOf" srcId="{39689FAE-32FA-4257-9668-B3304FC5483B}" destId="{04B5962C-F422-4209-B6FE-CD59132AB758}" srcOrd="0" destOrd="0" presId="urn:microsoft.com/office/officeart/2018/5/layout/IconLeafLabelList"/>
    <dgm:cxn modelId="{4E2FCDC7-03F3-474F-A5D6-012F7AB08BD3}" type="presOf" srcId="{14D013C3-CC83-41FF-88BE-21FD286843F5}" destId="{91ADEFA1-4E4D-4CE6-B655-382D57463897}" srcOrd="0" destOrd="0" presId="urn:microsoft.com/office/officeart/2018/5/layout/IconLeafLabelList"/>
    <dgm:cxn modelId="{BC1395E6-C989-4404-8C3B-F4BDFC0A021F}" type="presOf" srcId="{DF581AD0-3C0B-47E7-A458-6A92DB7F6906}" destId="{72C3536A-3719-4AC2-89E7-BA407B446E00}" srcOrd="0" destOrd="0" presId="urn:microsoft.com/office/officeart/2018/5/layout/IconLeafLabelList"/>
    <dgm:cxn modelId="{C58B438E-B4DF-43C6-BC11-C8DDD443373A}" type="presParOf" srcId="{91ADEFA1-4E4D-4CE6-B655-382D57463897}" destId="{E3712855-5FFD-41A0-9958-5DE1341E89CA}" srcOrd="0" destOrd="0" presId="urn:microsoft.com/office/officeart/2018/5/layout/IconLeafLabelList"/>
    <dgm:cxn modelId="{A2FD579A-A9D9-4B4C-805F-7442D6478D10}" type="presParOf" srcId="{E3712855-5FFD-41A0-9958-5DE1341E89CA}" destId="{1390E1BC-755F-40D7-81B9-132D82C37706}" srcOrd="0" destOrd="0" presId="urn:microsoft.com/office/officeart/2018/5/layout/IconLeafLabelList"/>
    <dgm:cxn modelId="{848E5F2C-B8B2-4EDE-9747-AE384FF643DF}" type="presParOf" srcId="{E3712855-5FFD-41A0-9958-5DE1341E89CA}" destId="{20907CE1-0E3A-41EC-837C-4C9C170D1C84}" srcOrd="1" destOrd="0" presId="urn:microsoft.com/office/officeart/2018/5/layout/IconLeafLabelList"/>
    <dgm:cxn modelId="{FEED9E85-9DA4-4727-BADF-84CE92BB11A3}" type="presParOf" srcId="{E3712855-5FFD-41A0-9958-5DE1341E89CA}" destId="{32A143F5-C606-4D16-A2C4-D735DA5CCFD2}" srcOrd="2" destOrd="0" presId="urn:microsoft.com/office/officeart/2018/5/layout/IconLeafLabelList"/>
    <dgm:cxn modelId="{EB28007A-5045-4448-A1A9-F274FA029ACB}" type="presParOf" srcId="{E3712855-5FFD-41A0-9958-5DE1341E89CA}" destId="{04B5962C-F422-4209-B6FE-CD59132AB758}" srcOrd="3" destOrd="0" presId="urn:microsoft.com/office/officeart/2018/5/layout/IconLeafLabelList"/>
    <dgm:cxn modelId="{DA739E48-6996-426F-9A19-F581594719C6}" type="presParOf" srcId="{91ADEFA1-4E4D-4CE6-B655-382D57463897}" destId="{9E483AD5-26BB-46EE-BD22-B855B32E8666}" srcOrd="1" destOrd="0" presId="urn:microsoft.com/office/officeart/2018/5/layout/IconLeafLabelList"/>
    <dgm:cxn modelId="{D75CF06B-9B52-43E5-B928-5F55288A45DB}" type="presParOf" srcId="{91ADEFA1-4E4D-4CE6-B655-382D57463897}" destId="{6A13A9C6-686E-4B16-A1F3-5EDAFE3A44B3}" srcOrd="2" destOrd="0" presId="urn:microsoft.com/office/officeart/2018/5/layout/IconLeafLabelList"/>
    <dgm:cxn modelId="{9C9BD35A-C319-4120-82F4-6EDA775F6690}" type="presParOf" srcId="{6A13A9C6-686E-4B16-A1F3-5EDAFE3A44B3}" destId="{A39BA25B-0369-49F9-9E1E-F8EEA7CBA870}" srcOrd="0" destOrd="0" presId="urn:microsoft.com/office/officeart/2018/5/layout/IconLeafLabelList"/>
    <dgm:cxn modelId="{B4CB16BF-D749-41C5-A39F-F3FA54ABA00F}" type="presParOf" srcId="{6A13A9C6-686E-4B16-A1F3-5EDAFE3A44B3}" destId="{B1201910-806A-439E-B631-DFC17F85114B}" srcOrd="1" destOrd="0" presId="urn:microsoft.com/office/officeart/2018/5/layout/IconLeafLabelList"/>
    <dgm:cxn modelId="{5FFAB6F0-4C30-4BA0-A3EE-736640FD1E2D}" type="presParOf" srcId="{6A13A9C6-686E-4B16-A1F3-5EDAFE3A44B3}" destId="{2EE95F65-E03E-4588-8AD9-10643F451C08}" srcOrd="2" destOrd="0" presId="urn:microsoft.com/office/officeart/2018/5/layout/IconLeafLabelList"/>
    <dgm:cxn modelId="{E1BBB357-EEED-44BE-98FF-EE8FC73C0795}" type="presParOf" srcId="{6A13A9C6-686E-4B16-A1F3-5EDAFE3A44B3}" destId="{72C3536A-3719-4AC2-89E7-BA407B446E00}" srcOrd="3" destOrd="0" presId="urn:microsoft.com/office/officeart/2018/5/layout/IconLeafLabelList"/>
    <dgm:cxn modelId="{1438D4C4-1DF8-4766-8EAA-D007312BE232}" type="presParOf" srcId="{91ADEFA1-4E4D-4CE6-B655-382D57463897}" destId="{482CB7A8-4961-4573-8B8F-9C0D4DC904D6}" srcOrd="3" destOrd="0" presId="urn:microsoft.com/office/officeart/2018/5/layout/IconLeafLabelList"/>
    <dgm:cxn modelId="{824C6B69-C7C2-4FEF-B800-E773CF8E91F8}" type="presParOf" srcId="{91ADEFA1-4E4D-4CE6-B655-382D57463897}" destId="{EF3D2A81-1A68-4784-9E2A-B2F924B6B1FC}" srcOrd="4" destOrd="0" presId="urn:microsoft.com/office/officeart/2018/5/layout/IconLeafLabelList"/>
    <dgm:cxn modelId="{0B5BF7FF-5473-4AD8-8144-4800BA742B58}" type="presParOf" srcId="{EF3D2A81-1A68-4784-9E2A-B2F924B6B1FC}" destId="{B535337E-7733-4863-8671-C40C74D82532}" srcOrd="0" destOrd="0" presId="urn:microsoft.com/office/officeart/2018/5/layout/IconLeafLabelList"/>
    <dgm:cxn modelId="{ADF34DE9-3858-43E5-ADC7-98AB0826D1B6}" type="presParOf" srcId="{EF3D2A81-1A68-4784-9E2A-B2F924B6B1FC}" destId="{8B714526-C306-4C69-927A-5E0B34CA613B}" srcOrd="1" destOrd="0" presId="urn:microsoft.com/office/officeart/2018/5/layout/IconLeafLabelList"/>
    <dgm:cxn modelId="{CE869E34-E991-4D7B-9633-3CC07C329E47}" type="presParOf" srcId="{EF3D2A81-1A68-4784-9E2A-B2F924B6B1FC}" destId="{49F6752D-994D-4970-BF41-050EBBF925DD}" srcOrd="2" destOrd="0" presId="urn:microsoft.com/office/officeart/2018/5/layout/IconLeafLabelList"/>
    <dgm:cxn modelId="{7B61D153-EA3A-4D47-B948-070F4A13D757}" type="presParOf" srcId="{EF3D2A81-1A68-4784-9E2A-B2F924B6B1FC}" destId="{5B8881B8-7BC9-4037-9294-FE7DDA58484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0C3C5-7AF4-4CBC-A11F-1D9D8872757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7DB19F-1909-4333-AB05-B4D470FF99FC}">
      <dgm:prSet/>
      <dgm:spPr/>
      <dgm:t>
        <a:bodyPr/>
        <a:lstStyle/>
        <a:p>
          <a:r>
            <a:rPr lang="en-US" dirty="0" err="1"/>
            <a:t>Modelo</a:t>
          </a:r>
          <a:r>
            <a:rPr lang="en-US" dirty="0"/>
            <a:t> </a:t>
          </a:r>
          <a:r>
            <a:rPr lang="en-US" dirty="0" err="1"/>
            <a:t>preditivo</a:t>
          </a:r>
          <a:r>
            <a:rPr lang="en-US" dirty="0"/>
            <a:t> </a:t>
          </a:r>
          <a:r>
            <a:rPr lang="en-US" dirty="0" err="1"/>
            <a:t>analisa</a:t>
          </a:r>
          <a:r>
            <a:rPr lang="en-US" dirty="0"/>
            <a:t> dados </a:t>
          </a:r>
          <a:r>
            <a:rPr lang="en-US" dirty="0" err="1"/>
            <a:t>históricos</a:t>
          </a:r>
          <a:r>
            <a:rPr lang="en-US" dirty="0"/>
            <a:t> para </a:t>
          </a:r>
          <a:r>
            <a:rPr lang="en-US" dirty="0" err="1"/>
            <a:t>calcular</a:t>
          </a:r>
          <a:r>
            <a:rPr lang="en-US" dirty="0"/>
            <a:t> a </a:t>
          </a:r>
          <a:r>
            <a:rPr lang="en-US" dirty="0" err="1"/>
            <a:t>probabilidade</a:t>
          </a:r>
          <a:r>
            <a:rPr lang="en-US" dirty="0"/>
            <a:t> de um </a:t>
          </a:r>
          <a:r>
            <a:rPr lang="en-US" dirty="0" err="1"/>
            <a:t>cliente</a:t>
          </a:r>
          <a:r>
            <a:rPr lang="en-US" dirty="0"/>
            <a:t> </a:t>
          </a:r>
          <a:r>
            <a:rPr lang="en-US" dirty="0" err="1"/>
            <a:t>concluir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oferta</a:t>
          </a:r>
          <a:r>
            <a:rPr lang="en-US" dirty="0"/>
            <a:t>.</a:t>
          </a:r>
        </a:p>
      </dgm:t>
    </dgm:pt>
    <dgm:pt modelId="{D7A68852-8C86-4666-95EE-BCF1C4FA3D00}" type="parTrans" cxnId="{18A50720-6243-47F3-BC80-2E1DEDFB772F}">
      <dgm:prSet/>
      <dgm:spPr/>
      <dgm:t>
        <a:bodyPr/>
        <a:lstStyle/>
        <a:p>
          <a:endParaRPr lang="en-US"/>
        </a:p>
      </dgm:t>
    </dgm:pt>
    <dgm:pt modelId="{1596EDD8-6988-44F6-8412-A50039B46D02}" type="sibTrans" cxnId="{18A50720-6243-47F3-BC80-2E1DEDFB772F}">
      <dgm:prSet/>
      <dgm:spPr/>
      <dgm:t>
        <a:bodyPr/>
        <a:lstStyle/>
        <a:p>
          <a:endParaRPr lang="en-US"/>
        </a:p>
      </dgm:t>
    </dgm:pt>
    <dgm:pt modelId="{E85914AD-D3B4-4570-BB72-08BA547AEC18}">
      <dgm:prSet/>
      <dgm:spPr/>
      <dgm:t>
        <a:bodyPr/>
        <a:lstStyle/>
        <a:p>
          <a:r>
            <a:rPr lang="en-US" dirty="0"/>
            <a:t>Sistema de </a:t>
          </a:r>
          <a:r>
            <a:rPr lang="en-US" dirty="0" err="1"/>
            <a:t>distribuição</a:t>
          </a:r>
          <a:r>
            <a:rPr lang="en-US" dirty="0"/>
            <a:t> </a:t>
          </a:r>
          <a:r>
            <a:rPr lang="en-US" dirty="0" err="1"/>
            <a:t>organiza</a:t>
          </a:r>
          <a:r>
            <a:rPr lang="en-US" dirty="0"/>
            <a:t>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clientes</a:t>
          </a:r>
          <a:r>
            <a:rPr lang="en-US" dirty="0"/>
            <a:t> e </a:t>
          </a:r>
          <a:r>
            <a:rPr lang="en-US" dirty="0" err="1"/>
            <a:t>ofertas</a:t>
          </a:r>
          <a:r>
            <a:rPr lang="en-US" dirty="0"/>
            <a:t> com base no </a:t>
          </a:r>
          <a:r>
            <a:rPr lang="en-US" dirty="0" err="1"/>
            <a:t>potencial</a:t>
          </a:r>
          <a:r>
            <a:rPr lang="en-US" dirty="0"/>
            <a:t> de </a:t>
          </a:r>
          <a:r>
            <a:rPr lang="en-US" dirty="0" err="1"/>
            <a:t>retorno</a:t>
          </a:r>
          <a:r>
            <a:rPr lang="en-US" dirty="0"/>
            <a:t>.</a:t>
          </a:r>
        </a:p>
      </dgm:t>
    </dgm:pt>
    <dgm:pt modelId="{8B253DF8-7CB4-4D5E-AEC4-3DD9236855A4}" type="parTrans" cxnId="{66798C76-B776-4C36-B6B0-A3EB4335E060}">
      <dgm:prSet/>
      <dgm:spPr/>
      <dgm:t>
        <a:bodyPr/>
        <a:lstStyle/>
        <a:p>
          <a:endParaRPr lang="en-US"/>
        </a:p>
      </dgm:t>
    </dgm:pt>
    <dgm:pt modelId="{70327872-0F78-45C8-A85C-CED3C3D52DF4}" type="sibTrans" cxnId="{66798C76-B776-4C36-B6B0-A3EB4335E060}">
      <dgm:prSet/>
      <dgm:spPr/>
      <dgm:t>
        <a:bodyPr/>
        <a:lstStyle/>
        <a:p>
          <a:endParaRPr lang="en-US"/>
        </a:p>
      </dgm:t>
    </dgm:pt>
    <dgm:pt modelId="{7A714339-EA9E-4531-A440-75BC1786A81E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Prioridade</a:t>
          </a:r>
          <a:r>
            <a:rPr lang="en-US" dirty="0"/>
            <a:t> é dada </a:t>
          </a:r>
          <a:r>
            <a:rPr lang="en-US" dirty="0" err="1"/>
            <a:t>às</a:t>
          </a:r>
          <a:r>
            <a:rPr lang="en-US" dirty="0"/>
            <a:t> </a:t>
          </a:r>
          <a:r>
            <a:rPr lang="en-US" dirty="0" err="1"/>
            <a:t>combinações</a:t>
          </a:r>
          <a:r>
            <a:rPr lang="en-US" dirty="0"/>
            <a:t> com </a:t>
          </a:r>
          <a:r>
            <a:rPr lang="en-US" dirty="0" err="1"/>
            <a:t>maior</a:t>
          </a:r>
          <a:r>
            <a:rPr lang="en-US" dirty="0"/>
            <a:t> </a:t>
          </a:r>
          <a:r>
            <a:rPr lang="en-US" dirty="0" err="1"/>
            <a:t>impacto</a:t>
          </a:r>
          <a:r>
            <a:rPr lang="en-US" dirty="0"/>
            <a:t> </a:t>
          </a:r>
          <a:r>
            <a:rPr lang="en-US" dirty="0" err="1"/>
            <a:t>financeiro</a:t>
          </a:r>
          <a:r>
            <a:rPr lang="en-US" dirty="0"/>
            <a:t> </a:t>
          </a:r>
          <a:r>
            <a:rPr lang="en-US" dirty="0" err="1"/>
            <a:t>estimado</a:t>
          </a:r>
          <a:r>
            <a:rPr lang="en-US" dirty="0"/>
            <a:t>.</a:t>
          </a:r>
        </a:p>
      </dgm:t>
    </dgm:pt>
    <dgm:pt modelId="{1986E3BD-618D-4B4D-9EA2-121E288B6A4D}" type="parTrans" cxnId="{387240BE-957B-45C3-B090-3D625A4B12AC}">
      <dgm:prSet/>
      <dgm:spPr/>
      <dgm:t>
        <a:bodyPr/>
        <a:lstStyle/>
        <a:p>
          <a:endParaRPr lang="en-US"/>
        </a:p>
      </dgm:t>
    </dgm:pt>
    <dgm:pt modelId="{88610E1D-2018-469A-90D1-34383FD81B44}" type="sibTrans" cxnId="{387240BE-957B-45C3-B090-3D625A4B12AC}">
      <dgm:prSet/>
      <dgm:spPr/>
      <dgm:t>
        <a:bodyPr/>
        <a:lstStyle/>
        <a:p>
          <a:endParaRPr lang="en-US"/>
        </a:p>
      </dgm:t>
    </dgm:pt>
    <dgm:pt modelId="{847F62AD-E11C-4B84-A95E-372808064F8A}">
      <dgm:prSet/>
      <dgm:spPr/>
      <dgm:t>
        <a:bodyPr/>
        <a:lstStyle/>
        <a:p>
          <a:r>
            <a:rPr lang="en-US" dirty="0" err="1"/>
            <a:t>Benefício</a:t>
          </a:r>
          <a:r>
            <a:rPr lang="en-US" dirty="0"/>
            <a:t>: </a:t>
          </a:r>
          <a:r>
            <a:rPr lang="en-US" dirty="0" err="1"/>
            <a:t>Campanhas</a:t>
          </a:r>
          <a:r>
            <a:rPr lang="en-US" dirty="0"/>
            <a:t> </a:t>
          </a:r>
          <a:r>
            <a:rPr lang="en-US" dirty="0" err="1"/>
            <a:t>mais</a:t>
          </a:r>
          <a:r>
            <a:rPr lang="en-US" dirty="0"/>
            <a:t> </a:t>
          </a:r>
          <a:r>
            <a:rPr lang="en-US" dirty="0" err="1"/>
            <a:t>direcionadas</a:t>
          </a:r>
          <a:r>
            <a:rPr lang="en-US" dirty="0"/>
            <a:t> e </a:t>
          </a:r>
          <a:r>
            <a:rPr lang="en-US" dirty="0" err="1"/>
            <a:t>eficazes</a:t>
          </a:r>
          <a:r>
            <a:rPr lang="en-US" dirty="0"/>
            <a:t>, com </a:t>
          </a:r>
          <a:r>
            <a:rPr lang="en-US" dirty="0" err="1"/>
            <a:t>maior</a:t>
          </a:r>
          <a:r>
            <a:rPr lang="en-US" dirty="0"/>
            <a:t> </a:t>
          </a:r>
          <a:r>
            <a:rPr lang="en-US" dirty="0" err="1"/>
            <a:t>conversão</a:t>
          </a:r>
          <a:r>
            <a:rPr lang="en-US" dirty="0"/>
            <a:t>.</a:t>
          </a:r>
        </a:p>
      </dgm:t>
    </dgm:pt>
    <dgm:pt modelId="{4B2BF196-EFCA-43B1-9ACD-31ECDD7E4505}" type="parTrans" cxnId="{F342BEFD-9EDB-4599-A297-EE96F9F59AE8}">
      <dgm:prSet/>
      <dgm:spPr/>
      <dgm:t>
        <a:bodyPr/>
        <a:lstStyle/>
        <a:p>
          <a:endParaRPr lang="en-US"/>
        </a:p>
      </dgm:t>
    </dgm:pt>
    <dgm:pt modelId="{AD77DAE1-10F0-487B-ABB6-99DEB1891DB7}" type="sibTrans" cxnId="{F342BEFD-9EDB-4599-A297-EE96F9F59AE8}">
      <dgm:prSet/>
      <dgm:spPr/>
      <dgm:t>
        <a:bodyPr/>
        <a:lstStyle/>
        <a:p>
          <a:endParaRPr lang="en-US"/>
        </a:p>
      </dgm:t>
    </dgm:pt>
    <dgm:pt modelId="{25E85BCF-CEA9-4AEF-8D12-98AF549F18D0}" type="pres">
      <dgm:prSet presAssocID="{E7B0C3C5-7AF4-4CBC-A11F-1D9D88727578}" presName="outerComposite" presStyleCnt="0">
        <dgm:presLayoutVars>
          <dgm:chMax val="5"/>
          <dgm:dir/>
          <dgm:resizeHandles val="exact"/>
        </dgm:presLayoutVars>
      </dgm:prSet>
      <dgm:spPr/>
    </dgm:pt>
    <dgm:pt modelId="{1714CB80-6991-42ED-A794-B943847EC35A}" type="pres">
      <dgm:prSet presAssocID="{E7B0C3C5-7AF4-4CBC-A11F-1D9D88727578}" presName="dummyMaxCanvas" presStyleCnt="0">
        <dgm:presLayoutVars/>
      </dgm:prSet>
      <dgm:spPr/>
    </dgm:pt>
    <dgm:pt modelId="{B9D38728-F997-43C9-A4A2-4990ED68F688}" type="pres">
      <dgm:prSet presAssocID="{E7B0C3C5-7AF4-4CBC-A11F-1D9D88727578}" presName="FourNodes_1" presStyleLbl="node1" presStyleIdx="0" presStyleCnt="4">
        <dgm:presLayoutVars>
          <dgm:bulletEnabled val="1"/>
        </dgm:presLayoutVars>
      </dgm:prSet>
      <dgm:spPr/>
    </dgm:pt>
    <dgm:pt modelId="{193EA1C9-7F63-4F4D-96AE-30D491906236}" type="pres">
      <dgm:prSet presAssocID="{E7B0C3C5-7AF4-4CBC-A11F-1D9D88727578}" presName="FourNodes_2" presStyleLbl="node1" presStyleIdx="1" presStyleCnt="4">
        <dgm:presLayoutVars>
          <dgm:bulletEnabled val="1"/>
        </dgm:presLayoutVars>
      </dgm:prSet>
      <dgm:spPr/>
    </dgm:pt>
    <dgm:pt modelId="{F938859C-BCC2-4CD6-9B80-60B35A780CD8}" type="pres">
      <dgm:prSet presAssocID="{E7B0C3C5-7AF4-4CBC-A11F-1D9D88727578}" presName="FourNodes_3" presStyleLbl="node1" presStyleIdx="2" presStyleCnt="4">
        <dgm:presLayoutVars>
          <dgm:bulletEnabled val="1"/>
        </dgm:presLayoutVars>
      </dgm:prSet>
      <dgm:spPr/>
    </dgm:pt>
    <dgm:pt modelId="{07AD84D7-467F-4A52-ADE8-6BC469379176}" type="pres">
      <dgm:prSet presAssocID="{E7B0C3C5-7AF4-4CBC-A11F-1D9D88727578}" presName="FourNodes_4" presStyleLbl="node1" presStyleIdx="3" presStyleCnt="4">
        <dgm:presLayoutVars>
          <dgm:bulletEnabled val="1"/>
        </dgm:presLayoutVars>
      </dgm:prSet>
      <dgm:spPr/>
    </dgm:pt>
    <dgm:pt modelId="{8C6140ED-6E2F-47B2-A419-A4FBF348DB01}" type="pres">
      <dgm:prSet presAssocID="{E7B0C3C5-7AF4-4CBC-A11F-1D9D88727578}" presName="FourConn_1-2" presStyleLbl="fgAccFollowNode1" presStyleIdx="0" presStyleCnt="3">
        <dgm:presLayoutVars>
          <dgm:bulletEnabled val="1"/>
        </dgm:presLayoutVars>
      </dgm:prSet>
      <dgm:spPr/>
    </dgm:pt>
    <dgm:pt modelId="{ADB607DD-7BBD-45E2-BFDB-B3BCBEC150D7}" type="pres">
      <dgm:prSet presAssocID="{E7B0C3C5-7AF4-4CBC-A11F-1D9D88727578}" presName="FourConn_2-3" presStyleLbl="fgAccFollowNode1" presStyleIdx="1" presStyleCnt="3">
        <dgm:presLayoutVars>
          <dgm:bulletEnabled val="1"/>
        </dgm:presLayoutVars>
      </dgm:prSet>
      <dgm:spPr/>
    </dgm:pt>
    <dgm:pt modelId="{A2B46EC7-59B4-4AA0-A682-6D8D364BDB5B}" type="pres">
      <dgm:prSet presAssocID="{E7B0C3C5-7AF4-4CBC-A11F-1D9D88727578}" presName="FourConn_3-4" presStyleLbl="fgAccFollowNode1" presStyleIdx="2" presStyleCnt="3">
        <dgm:presLayoutVars>
          <dgm:bulletEnabled val="1"/>
        </dgm:presLayoutVars>
      </dgm:prSet>
      <dgm:spPr/>
    </dgm:pt>
    <dgm:pt modelId="{E8325BBA-8BBB-40BD-ABD9-0E8C9EEFEFC9}" type="pres">
      <dgm:prSet presAssocID="{E7B0C3C5-7AF4-4CBC-A11F-1D9D88727578}" presName="FourNodes_1_text" presStyleLbl="node1" presStyleIdx="3" presStyleCnt="4">
        <dgm:presLayoutVars>
          <dgm:bulletEnabled val="1"/>
        </dgm:presLayoutVars>
      </dgm:prSet>
      <dgm:spPr/>
    </dgm:pt>
    <dgm:pt modelId="{5515E7D3-0DDD-4E74-9BE4-0E07CC27C92B}" type="pres">
      <dgm:prSet presAssocID="{E7B0C3C5-7AF4-4CBC-A11F-1D9D88727578}" presName="FourNodes_2_text" presStyleLbl="node1" presStyleIdx="3" presStyleCnt="4">
        <dgm:presLayoutVars>
          <dgm:bulletEnabled val="1"/>
        </dgm:presLayoutVars>
      </dgm:prSet>
      <dgm:spPr/>
    </dgm:pt>
    <dgm:pt modelId="{E69BECEF-EF35-49AA-BEAC-FF76BE165EF4}" type="pres">
      <dgm:prSet presAssocID="{E7B0C3C5-7AF4-4CBC-A11F-1D9D88727578}" presName="FourNodes_3_text" presStyleLbl="node1" presStyleIdx="3" presStyleCnt="4">
        <dgm:presLayoutVars>
          <dgm:bulletEnabled val="1"/>
        </dgm:presLayoutVars>
      </dgm:prSet>
      <dgm:spPr/>
    </dgm:pt>
    <dgm:pt modelId="{D30C8035-2DA4-42C4-901E-A55AC18416D1}" type="pres">
      <dgm:prSet presAssocID="{E7B0C3C5-7AF4-4CBC-A11F-1D9D8872757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8A50720-6243-47F3-BC80-2E1DEDFB772F}" srcId="{E7B0C3C5-7AF4-4CBC-A11F-1D9D88727578}" destId="{E37DB19F-1909-4333-AB05-B4D470FF99FC}" srcOrd="0" destOrd="0" parTransId="{D7A68852-8C86-4666-95EE-BCF1C4FA3D00}" sibTransId="{1596EDD8-6988-44F6-8412-A50039B46D02}"/>
    <dgm:cxn modelId="{CAEDFC20-41E9-4045-BB61-F247536DA5A5}" type="presOf" srcId="{847F62AD-E11C-4B84-A95E-372808064F8A}" destId="{07AD84D7-467F-4A52-ADE8-6BC469379176}" srcOrd="0" destOrd="0" presId="urn:microsoft.com/office/officeart/2005/8/layout/vProcess5"/>
    <dgm:cxn modelId="{97DF9D23-D293-460E-A062-F80851F57E1F}" type="presOf" srcId="{E37DB19F-1909-4333-AB05-B4D470FF99FC}" destId="{B9D38728-F997-43C9-A4A2-4990ED68F688}" srcOrd="0" destOrd="0" presId="urn:microsoft.com/office/officeart/2005/8/layout/vProcess5"/>
    <dgm:cxn modelId="{D53C6E24-68F4-432F-BFAA-50B8616D4167}" type="presOf" srcId="{847F62AD-E11C-4B84-A95E-372808064F8A}" destId="{D30C8035-2DA4-42C4-901E-A55AC18416D1}" srcOrd="1" destOrd="0" presId="urn:microsoft.com/office/officeart/2005/8/layout/vProcess5"/>
    <dgm:cxn modelId="{B3AE5830-05B1-4CDB-9B3A-DED638721DF2}" type="presOf" srcId="{1596EDD8-6988-44F6-8412-A50039B46D02}" destId="{8C6140ED-6E2F-47B2-A419-A4FBF348DB01}" srcOrd="0" destOrd="0" presId="urn:microsoft.com/office/officeart/2005/8/layout/vProcess5"/>
    <dgm:cxn modelId="{1203993C-6908-47FB-AF0C-4F52B5BD84FE}" type="presOf" srcId="{7A714339-EA9E-4531-A440-75BC1786A81E}" destId="{E69BECEF-EF35-49AA-BEAC-FF76BE165EF4}" srcOrd="1" destOrd="0" presId="urn:microsoft.com/office/officeart/2005/8/layout/vProcess5"/>
    <dgm:cxn modelId="{370C9B6A-6FD0-4819-B9AC-4A586B07EDD1}" type="presOf" srcId="{88610E1D-2018-469A-90D1-34383FD81B44}" destId="{A2B46EC7-59B4-4AA0-A682-6D8D364BDB5B}" srcOrd="0" destOrd="0" presId="urn:microsoft.com/office/officeart/2005/8/layout/vProcess5"/>
    <dgm:cxn modelId="{66798C76-B776-4C36-B6B0-A3EB4335E060}" srcId="{E7B0C3C5-7AF4-4CBC-A11F-1D9D88727578}" destId="{E85914AD-D3B4-4570-BB72-08BA547AEC18}" srcOrd="1" destOrd="0" parTransId="{8B253DF8-7CB4-4D5E-AEC4-3DD9236855A4}" sibTransId="{70327872-0F78-45C8-A85C-CED3C3D52DF4}"/>
    <dgm:cxn modelId="{C0423F99-D804-429F-BE7A-AB13EB5BA79D}" type="presOf" srcId="{E85914AD-D3B4-4570-BB72-08BA547AEC18}" destId="{193EA1C9-7F63-4F4D-96AE-30D491906236}" srcOrd="0" destOrd="0" presId="urn:microsoft.com/office/officeart/2005/8/layout/vProcess5"/>
    <dgm:cxn modelId="{BC4040B1-D32C-45A3-AB7D-F3D673D70FCD}" type="presOf" srcId="{E7B0C3C5-7AF4-4CBC-A11F-1D9D88727578}" destId="{25E85BCF-CEA9-4AEF-8D12-98AF549F18D0}" srcOrd="0" destOrd="0" presId="urn:microsoft.com/office/officeart/2005/8/layout/vProcess5"/>
    <dgm:cxn modelId="{387240BE-957B-45C3-B090-3D625A4B12AC}" srcId="{E7B0C3C5-7AF4-4CBC-A11F-1D9D88727578}" destId="{7A714339-EA9E-4531-A440-75BC1786A81E}" srcOrd="2" destOrd="0" parTransId="{1986E3BD-618D-4B4D-9EA2-121E288B6A4D}" sibTransId="{88610E1D-2018-469A-90D1-34383FD81B44}"/>
    <dgm:cxn modelId="{460C66DA-3447-4739-A4E9-042C4A30755A}" type="presOf" srcId="{70327872-0F78-45C8-A85C-CED3C3D52DF4}" destId="{ADB607DD-7BBD-45E2-BFDB-B3BCBEC150D7}" srcOrd="0" destOrd="0" presId="urn:microsoft.com/office/officeart/2005/8/layout/vProcess5"/>
    <dgm:cxn modelId="{CF3855DC-666C-43AF-A505-F2D49449E2D2}" type="presOf" srcId="{E85914AD-D3B4-4570-BB72-08BA547AEC18}" destId="{5515E7D3-0DDD-4E74-9BE4-0E07CC27C92B}" srcOrd="1" destOrd="0" presId="urn:microsoft.com/office/officeart/2005/8/layout/vProcess5"/>
    <dgm:cxn modelId="{A7AC08F2-8CBF-4071-B8BA-440413AA1C94}" type="presOf" srcId="{E37DB19F-1909-4333-AB05-B4D470FF99FC}" destId="{E8325BBA-8BBB-40BD-ABD9-0E8C9EEFEFC9}" srcOrd="1" destOrd="0" presId="urn:microsoft.com/office/officeart/2005/8/layout/vProcess5"/>
    <dgm:cxn modelId="{DBD549F8-2F64-4F2A-9BD0-1F697136C6C5}" type="presOf" srcId="{7A714339-EA9E-4531-A440-75BC1786A81E}" destId="{F938859C-BCC2-4CD6-9B80-60B35A780CD8}" srcOrd="0" destOrd="0" presId="urn:microsoft.com/office/officeart/2005/8/layout/vProcess5"/>
    <dgm:cxn modelId="{F342BEFD-9EDB-4599-A297-EE96F9F59AE8}" srcId="{E7B0C3C5-7AF4-4CBC-A11F-1D9D88727578}" destId="{847F62AD-E11C-4B84-A95E-372808064F8A}" srcOrd="3" destOrd="0" parTransId="{4B2BF196-EFCA-43B1-9ACD-31ECDD7E4505}" sibTransId="{AD77DAE1-10F0-487B-ABB6-99DEB1891DB7}"/>
    <dgm:cxn modelId="{B7504462-ACE7-4912-BFCD-8E8ADF51C74B}" type="presParOf" srcId="{25E85BCF-CEA9-4AEF-8D12-98AF549F18D0}" destId="{1714CB80-6991-42ED-A794-B943847EC35A}" srcOrd="0" destOrd="0" presId="urn:microsoft.com/office/officeart/2005/8/layout/vProcess5"/>
    <dgm:cxn modelId="{275C59C8-B472-4E49-8485-0A2EC2DDEF06}" type="presParOf" srcId="{25E85BCF-CEA9-4AEF-8D12-98AF549F18D0}" destId="{B9D38728-F997-43C9-A4A2-4990ED68F688}" srcOrd="1" destOrd="0" presId="urn:microsoft.com/office/officeart/2005/8/layout/vProcess5"/>
    <dgm:cxn modelId="{925EDC16-DC47-4BAF-9ABC-17E55B22D5AF}" type="presParOf" srcId="{25E85BCF-CEA9-4AEF-8D12-98AF549F18D0}" destId="{193EA1C9-7F63-4F4D-96AE-30D491906236}" srcOrd="2" destOrd="0" presId="urn:microsoft.com/office/officeart/2005/8/layout/vProcess5"/>
    <dgm:cxn modelId="{D4261BC4-8DEE-4A58-A670-11E13B282FFC}" type="presParOf" srcId="{25E85BCF-CEA9-4AEF-8D12-98AF549F18D0}" destId="{F938859C-BCC2-4CD6-9B80-60B35A780CD8}" srcOrd="3" destOrd="0" presId="urn:microsoft.com/office/officeart/2005/8/layout/vProcess5"/>
    <dgm:cxn modelId="{0C5D3795-850C-4E4C-ACEB-CE081A97B8AA}" type="presParOf" srcId="{25E85BCF-CEA9-4AEF-8D12-98AF549F18D0}" destId="{07AD84D7-467F-4A52-ADE8-6BC469379176}" srcOrd="4" destOrd="0" presId="urn:microsoft.com/office/officeart/2005/8/layout/vProcess5"/>
    <dgm:cxn modelId="{27AFA436-99AD-41FC-ABD4-C32C17374946}" type="presParOf" srcId="{25E85BCF-CEA9-4AEF-8D12-98AF549F18D0}" destId="{8C6140ED-6E2F-47B2-A419-A4FBF348DB01}" srcOrd="5" destOrd="0" presId="urn:microsoft.com/office/officeart/2005/8/layout/vProcess5"/>
    <dgm:cxn modelId="{8F77AE75-0395-4341-95BC-10314E903075}" type="presParOf" srcId="{25E85BCF-CEA9-4AEF-8D12-98AF549F18D0}" destId="{ADB607DD-7BBD-45E2-BFDB-B3BCBEC150D7}" srcOrd="6" destOrd="0" presId="urn:microsoft.com/office/officeart/2005/8/layout/vProcess5"/>
    <dgm:cxn modelId="{2FBCB7FC-4388-4033-96DC-FA37F0678D20}" type="presParOf" srcId="{25E85BCF-CEA9-4AEF-8D12-98AF549F18D0}" destId="{A2B46EC7-59B4-4AA0-A682-6D8D364BDB5B}" srcOrd="7" destOrd="0" presId="urn:microsoft.com/office/officeart/2005/8/layout/vProcess5"/>
    <dgm:cxn modelId="{BC7FAE8D-4E14-4AF1-9DEC-8A9EA94A523C}" type="presParOf" srcId="{25E85BCF-CEA9-4AEF-8D12-98AF549F18D0}" destId="{E8325BBA-8BBB-40BD-ABD9-0E8C9EEFEFC9}" srcOrd="8" destOrd="0" presId="urn:microsoft.com/office/officeart/2005/8/layout/vProcess5"/>
    <dgm:cxn modelId="{02B93292-9D21-4204-AA12-52A3FAD7D13F}" type="presParOf" srcId="{25E85BCF-CEA9-4AEF-8D12-98AF549F18D0}" destId="{5515E7D3-0DDD-4E74-9BE4-0E07CC27C92B}" srcOrd="9" destOrd="0" presId="urn:microsoft.com/office/officeart/2005/8/layout/vProcess5"/>
    <dgm:cxn modelId="{BB504A00-34BF-4A83-97F5-ACF50FEA7D9E}" type="presParOf" srcId="{25E85BCF-CEA9-4AEF-8D12-98AF549F18D0}" destId="{E69BECEF-EF35-49AA-BEAC-FF76BE165EF4}" srcOrd="10" destOrd="0" presId="urn:microsoft.com/office/officeart/2005/8/layout/vProcess5"/>
    <dgm:cxn modelId="{3C28EE0E-9D38-49A2-B776-6FD1C342ED4C}" type="presParOf" srcId="{25E85BCF-CEA9-4AEF-8D12-98AF549F18D0}" destId="{D30C8035-2DA4-42C4-901E-A55AC18416D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FD8F2A-4140-4B09-8FE9-F907D1ED241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83653F-4548-4C2D-8EF3-BA67ED4DA20C}">
      <dgm:prSet/>
      <dgm:spPr/>
      <dgm:t>
        <a:bodyPr/>
        <a:lstStyle/>
        <a:p>
          <a:r>
            <a:rPr lang="pt-BR" b="1"/>
            <a:t>1 - </a:t>
          </a:r>
          <a:r>
            <a:rPr lang="en-US" b="1"/>
            <a:t>Comportamento do Usuário: </a:t>
          </a:r>
          <a:endParaRPr lang="en-US"/>
        </a:p>
      </dgm:t>
    </dgm:pt>
    <dgm:pt modelId="{5C8862B7-B4F4-4778-A348-BCDC1DE98B87}" type="parTrans" cxnId="{EE64F5C7-132E-41A9-8543-3A702E06FD88}">
      <dgm:prSet/>
      <dgm:spPr/>
      <dgm:t>
        <a:bodyPr/>
        <a:lstStyle/>
        <a:p>
          <a:endParaRPr lang="en-US"/>
        </a:p>
      </dgm:t>
    </dgm:pt>
    <dgm:pt modelId="{A8060077-E888-4A5D-8EDD-231DC68B6EBE}" type="sibTrans" cxnId="{EE64F5C7-132E-41A9-8543-3A702E06FD88}">
      <dgm:prSet/>
      <dgm:spPr/>
      <dgm:t>
        <a:bodyPr/>
        <a:lstStyle/>
        <a:p>
          <a:endParaRPr lang="en-US"/>
        </a:p>
      </dgm:t>
    </dgm:pt>
    <dgm:pt modelId="{644CD51E-441D-445E-BC6A-C5792BF8BC47}">
      <dgm:prSet/>
      <dgm:spPr/>
      <dgm:t>
        <a:bodyPr/>
        <a:lstStyle/>
        <a:p>
          <a:r>
            <a:rPr lang="en-US" dirty="0" err="1"/>
            <a:t>Número</a:t>
          </a:r>
          <a:r>
            <a:rPr lang="en-US" dirty="0"/>
            <a:t> de </a:t>
          </a:r>
          <a:r>
            <a:rPr lang="en-US" dirty="0" err="1"/>
            <a:t>ofertas</a:t>
          </a:r>
          <a:r>
            <a:rPr lang="en-US" dirty="0"/>
            <a:t> </a:t>
          </a:r>
          <a:r>
            <a:rPr lang="en-US" dirty="0" err="1"/>
            <a:t>recebidas</a:t>
          </a:r>
          <a:r>
            <a:rPr lang="en-US" dirty="0"/>
            <a:t>, </a:t>
          </a:r>
          <a:r>
            <a:rPr lang="en-US" dirty="0" err="1"/>
            <a:t>visualizadas</a:t>
          </a:r>
          <a:r>
            <a:rPr lang="en-US" dirty="0"/>
            <a:t> e </a:t>
          </a:r>
          <a:r>
            <a:rPr lang="en-US" dirty="0" err="1"/>
            <a:t>concluídas</a:t>
          </a:r>
          <a:r>
            <a:rPr lang="en-US" dirty="0"/>
            <a:t>.</a:t>
          </a:r>
        </a:p>
      </dgm:t>
    </dgm:pt>
    <dgm:pt modelId="{AD581548-D460-4C35-B3A4-D31AFA6859BD}" type="parTrans" cxnId="{40EBA38B-BA59-4E4B-A1E0-FD42D05A7973}">
      <dgm:prSet/>
      <dgm:spPr/>
      <dgm:t>
        <a:bodyPr/>
        <a:lstStyle/>
        <a:p>
          <a:endParaRPr lang="en-US"/>
        </a:p>
      </dgm:t>
    </dgm:pt>
    <dgm:pt modelId="{B2366FE1-C93D-4568-9120-2F05DB4D7299}" type="sibTrans" cxnId="{40EBA38B-BA59-4E4B-A1E0-FD42D05A7973}">
      <dgm:prSet/>
      <dgm:spPr/>
      <dgm:t>
        <a:bodyPr/>
        <a:lstStyle/>
        <a:p>
          <a:endParaRPr lang="en-US"/>
        </a:p>
      </dgm:t>
    </dgm:pt>
    <dgm:pt modelId="{DDB54402-F289-42A1-BFD7-6FA94EBFB473}">
      <dgm:prSet/>
      <dgm:spPr/>
      <dgm:t>
        <a:bodyPr/>
        <a:lstStyle/>
        <a:p>
          <a:r>
            <a:rPr lang="pt-BR" b="1"/>
            <a:t>2 -</a:t>
          </a:r>
          <a:r>
            <a:rPr lang="en-US" b="1"/>
            <a:t> Dados de Transações: </a:t>
          </a:r>
          <a:endParaRPr lang="en-US"/>
        </a:p>
      </dgm:t>
    </dgm:pt>
    <dgm:pt modelId="{CA35426B-7F84-47AC-B3AB-67AD65A4A339}" type="parTrans" cxnId="{8B9AE83E-62DD-4011-92AE-983A7E9E423A}">
      <dgm:prSet/>
      <dgm:spPr/>
      <dgm:t>
        <a:bodyPr/>
        <a:lstStyle/>
        <a:p>
          <a:endParaRPr lang="en-US"/>
        </a:p>
      </dgm:t>
    </dgm:pt>
    <dgm:pt modelId="{16E3ED73-A2F0-4D19-B9D5-BBD7BE493609}" type="sibTrans" cxnId="{8B9AE83E-62DD-4011-92AE-983A7E9E423A}">
      <dgm:prSet/>
      <dgm:spPr/>
      <dgm:t>
        <a:bodyPr/>
        <a:lstStyle/>
        <a:p>
          <a:endParaRPr lang="en-US"/>
        </a:p>
      </dgm:t>
    </dgm:pt>
    <dgm:pt modelId="{C2C25EF5-EB31-465A-8051-29D545361E52}">
      <dgm:prSet/>
      <dgm:spPr/>
      <dgm:t>
        <a:bodyPr/>
        <a:lstStyle/>
        <a:p>
          <a:r>
            <a:rPr lang="en-US" dirty="0"/>
            <a:t>Valores </a:t>
          </a:r>
          <a:r>
            <a:rPr lang="en-US" dirty="0" err="1"/>
            <a:t>médios</a:t>
          </a:r>
          <a:r>
            <a:rPr lang="en-US" dirty="0"/>
            <a:t> de </a:t>
          </a:r>
          <a:r>
            <a:rPr lang="en-US" dirty="0" err="1"/>
            <a:t>compra</a:t>
          </a:r>
          <a:r>
            <a:rPr lang="en-US" dirty="0"/>
            <a:t> e </a:t>
          </a:r>
          <a:r>
            <a:rPr lang="en-US" dirty="0" err="1"/>
            <a:t>descontos</a:t>
          </a:r>
          <a:r>
            <a:rPr lang="en-US" dirty="0"/>
            <a:t> </a:t>
          </a:r>
          <a:r>
            <a:rPr lang="en-US" dirty="0" err="1"/>
            <a:t>aplicados</a:t>
          </a:r>
          <a:r>
            <a:rPr lang="en-US" dirty="0"/>
            <a:t>.</a:t>
          </a:r>
        </a:p>
      </dgm:t>
    </dgm:pt>
    <dgm:pt modelId="{02EB9714-EBBD-4D38-A1F6-E2F0B251192A}" type="parTrans" cxnId="{DEB7E067-9A81-47C7-9CBC-74135D6E1BC3}">
      <dgm:prSet/>
      <dgm:spPr/>
      <dgm:t>
        <a:bodyPr/>
        <a:lstStyle/>
        <a:p>
          <a:endParaRPr lang="en-US"/>
        </a:p>
      </dgm:t>
    </dgm:pt>
    <dgm:pt modelId="{26121D2C-41C3-48EC-92F1-63694BB60635}" type="sibTrans" cxnId="{DEB7E067-9A81-47C7-9CBC-74135D6E1BC3}">
      <dgm:prSet/>
      <dgm:spPr/>
      <dgm:t>
        <a:bodyPr/>
        <a:lstStyle/>
        <a:p>
          <a:endParaRPr lang="en-US"/>
        </a:p>
      </dgm:t>
    </dgm:pt>
    <dgm:pt modelId="{C3FBCA3D-C111-4C6F-9D51-6AFDE60968B2}">
      <dgm:prSet/>
      <dgm:spPr/>
      <dgm:t>
        <a:bodyPr/>
        <a:lstStyle/>
        <a:p>
          <a:r>
            <a:rPr lang="pt-BR" b="1" dirty="0"/>
            <a:t>3 -</a:t>
          </a:r>
          <a:r>
            <a:rPr lang="en-US" b="1" dirty="0"/>
            <a:t> </a:t>
          </a:r>
          <a:r>
            <a:rPr lang="en-US" b="1" dirty="0" err="1"/>
            <a:t>Perfil</a:t>
          </a:r>
          <a:r>
            <a:rPr lang="en-US" b="1" dirty="0"/>
            <a:t> do </a:t>
          </a:r>
          <a:r>
            <a:rPr lang="en-US" b="1" dirty="0" err="1"/>
            <a:t>Usuário</a:t>
          </a:r>
          <a:r>
            <a:rPr lang="en-US" b="1" dirty="0"/>
            <a:t>:</a:t>
          </a:r>
          <a:endParaRPr lang="en-US" dirty="0"/>
        </a:p>
      </dgm:t>
    </dgm:pt>
    <dgm:pt modelId="{3041A7AE-B3D3-4D69-AD82-5927F9DC088B}" type="parTrans" cxnId="{05319631-59BD-4A77-9D7F-76249C7D52F9}">
      <dgm:prSet/>
      <dgm:spPr/>
      <dgm:t>
        <a:bodyPr/>
        <a:lstStyle/>
        <a:p>
          <a:endParaRPr lang="en-US"/>
        </a:p>
      </dgm:t>
    </dgm:pt>
    <dgm:pt modelId="{1CA0E644-7CFC-4027-BDFC-F76081E241CB}" type="sibTrans" cxnId="{05319631-59BD-4A77-9D7F-76249C7D52F9}">
      <dgm:prSet/>
      <dgm:spPr/>
      <dgm:t>
        <a:bodyPr/>
        <a:lstStyle/>
        <a:p>
          <a:endParaRPr lang="en-US"/>
        </a:p>
      </dgm:t>
    </dgm:pt>
    <dgm:pt modelId="{1FD77BA1-46CC-4CD7-AB7D-9544A5A5789B}">
      <dgm:prSet/>
      <dgm:spPr/>
      <dgm:t>
        <a:bodyPr/>
        <a:lstStyle/>
        <a:p>
          <a:r>
            <a:rPr lang="pt-BR" b="1"/>
            <a:t>4 –</a:t>
          </a:r>
          <a:r>
            <a:rPr lang="en-US" b="1"/>
            <a:t> Recência</a:t>
          </a:r>
          <a:endParaRPr lang="en-US"/>
        </a:p>
      </dgm:t>
    </dgm:pt>
    <dgm:pt modelId="{686E9FD4-903D-4C13-A6D3-C7D854620233}" type="parTrans" cxnId="{0138D297-5B35-4F47-8DA9-8055CAA0397D}">
      <dgm:prSet/>
      <dgm:spPr/>
      <dgm:t>
        <a:bodyPr/>
        <a:lstStyle/>
        <a:p>
          <a:endParaRPr lang="en-US"/>
        </a:p>
      </dgm:t>
    </dgm:pt>
    <dgm:pt modelId="{EF52E515-4C47-46C7-8474-FCF0CEBFC43A}" type="sibTrans" cxnId="{0138D297-5B35-4F47-8DA9-8055CAA0397D}">
      <dgm:prSet/>
      <dgm:spPr/>
      <dgm:t>
        <a:bodyPr/>
        <a:lstStyle/>
        <a:p>
          <a:endParaRPr lang="en-US"/>
        </a:p>
      </dgm:t>
    </dgm:pt>
    <dgm:pt modelId="{53152A4D-9C06-4973-907B-C032AC48F03C}">
      <dgm:prSet/>
      <dgm:spPr/>
      <dgm:t>
        <a:bodyPr/>
        <a:lstStyle/>
        <a:p>
          <a:r>
            <a:rPr lang="en-US" dirty="0"/>
            <a:t>Tempo </a:t>
          </a:r>
          <a:r>
            <a:rPr lang="en-US" dirty="0" err="1"/>
            <a:t>desde</a:t>
          </a:r>
          <a:r>
            <a:rPr lang="en-US" dirty="0"/>
            <a:t> a </a:t>
          </a:r>
          <a:r>
            <a:rPr lang="en-US" dirty="0" err="1"/>
            <a:t>última</a:t>
          </a:r>
          <a:r>
            <a:rPr lang="en-US" dirty="0"/>
            <a:t> </a:t>
          </a:r>
          <a:r>
            <a:rPr lang="en-US" dirty="0" err="1"/>
            <a:t>transação</a:t>
          </a:r>
          <a:r>
            <a:rPr lang="en-US" dirty="0"/>
            <a:t> </a:t>
          </a:r>
          <a:r>
            <a:rPr lang="en-US" dirty="0" err="1"/>
            <a:t>ou</a:t>
          </a:r>
          <a:r>
            <a:rPr lang="en-US" dirty="0"/>
            <a:t> </a:t>
          </a:r>
          <a:r>
            <a:rPr lang="en-US" dirty="0" err="1"/>
            <a:t>interação</a:t>
          </a:r>
          <a:r>
            <a:rPr lang="en-US" dirty="0"/>
            <a:t> com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oferta</a:t>
          </a:r>
          <a:r>
            <a:rPr lang="en-US" dirty="0"/>
            <a:t>.</a:t>
          </a:r>
        </a:p>
      </dgm:t>
    </dgm:pt>
    <dgm:pt modelId="{24DB5944-0072-459E-9E02-244A5E1833C9}" type="parTrans" cxnId="{F61DE640-158F-43CF-AD50-994F7657259B}">
      <dgm:prSet/>
      <dgm:spPr/>
      <dgm:t>
        <a:bodyPr/>
        <a:lstStyle/>
        <a:p>
          <a:endParaRPr lang="en-US"/>
        </a:p>
      </dgm:t>
    </dgm:pt>
    <dgm:pt modelId="{24EE2801-86BB-4D0D-84C8-F89AACEBAB99}" type="sibTrans" cxnId="{F61DE640-158F-43CF-AD50-994F7657259B}">
      <dgm:prSet/>
      <dgm:spPr/>
      <dgm:t>
        <a:bodyPr/>
        <a:lstStyle/>
        <a:p>
          <a:endParaRPr lang="en-US"/>
        </a:p>
      </dgm:t>
    </dgm:pt>
    <dgm:pt modelId="{30BD6704-580F-4426-8DBB-6A6108E89B81}">
      <dgm:prSet/>
      <dgm:spPr/>
      <dgm:t>
        <a:bodyPr/>
        <a:lstStyle/>
        <a:p>
          <a:pPr>
            <a:buNone/>
          </a:pPr>
          <a:r>
            <a:rPr lang="pt-BR" dirty="0"/>
            <a:t>Idade, gênero, tempo de registro e limite de crédito.</a:t>
          </a:r>
          <a:endParaRPr lang="en-US" dirty="0"/>
        </a:p>
      </dgm:t>
    </dgm:pt>
    <dgm:pt modelId="{5BC2E6E7-EFAD-454C-99E7-85DC3226A9A3}" type="parTrans" cxnId="{822488FA-6E8D-46D3-BDDF-E1DAE7D41732}">
      <dgm:prSet/>
      <dgm:spPr/>
      <dgm:t>
        <a:bodyPr/>
        <a:lstStyle/>
        <a:p>
          <a:endParaRPr lang="en-US"/>
        </a:p>
      </dgm:t>
    </dgm:pt>
    <dgm:pt modelId="{731CCDED-3591-4451-ABE7-7AC94CBAE6ED}" type="sibTrans" cxnId="{822488FA-6E8D-46D3-BDDF-E1DAE7D41732}">
      <dgm:prSet/>
      <dgm:spPr/>
      <dgm:t>
        <a:bodyPr/>
        <a:lstStyle/>
        <a:p>
          <a:endParaRPr lang="en-US"/>
        </a:p>
      </dgm:t>
    </dgm:pt>
    <dgm:pt modelId="{031FEE87-7128-4548-B85D-CED3F18D8DE8}" type="pres">
      <dgm:prSet presAssocID="{EFFD8F2A-4140-4B09-8FE9-F907D1ED241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97D033-12C6-4BB7-BF86-2874E48F6BAF}" type="pres">
      <dgm:prSet presAssocID="{9A83653F-4548-4C2D-8EF3-BA67ED4DA20C}" presName="root" presStyleCnt="0"/>
      <dgm:spPr/>
    </dgm:pt>
    <dgm:pt modelId="{E4A60660-5A90-4ACF-8810-301B818C3C03}" type="pres">
      <dgm:prSet presAssocID="{9A83653F-4548-4C2D-8EF3-BA67ED4DA20C}" presName="rootComposite" presStyleCnt="0"/>
      <dgm:spPr/>
    </dgm:pt>
    <dgm:pt modelId="{0BF6C921-B974-4EB1-A129-2B2881C43117}" type="pres">
      <dgm:prSet presAssocID="{9A83653F-4548-4C2D-8EF3-BA67ED4DA20C}" presName="rootText" presStyleLbl="node1" presStyleIdx="0" presStyleCnt="4"/>
      <dgm:spPr/>
    </dgm:pt>
    <dgm:pt modelId="{CEF9F34C-8293-4F08-AD38-3822C341DB06}" type="pres">
      <dgm:prSet presAssocID="{9A83653F-4548-4C2D-8EF3-BA67ED4DA20C}" presName="rootConnector" presStyleLbl="node1" presStyleIdx="0" presStyleCnt="4"/>
      <dgm:spPr/>
    </dgm:pt>
    <dgm:pt modelId="{AEA00635-8889-4E9B-9104-F03557A045B3}" type="pres">
      <dgm:prSet presAssocID="{9A83653F-4548-4C2D-8EF3-BA67ED4DA20C}" presName="childShape" presStyleCnt="0"/>
      <dgm:spPr/>
    </dgm:pt>
    <dgm:pt modelId="{C7519AFF-F166-4CC2-A22D-D2C7B8DA5726}" type="pres">
      <dgm:prSet presAssocID="{AD581548-D460-4C35-B3A4-D31AFA6859BD}" presName="Name13" presStyleLbl="parChTrans1D2" presStyleIdx="0" presStyleCnt="4"/>
      <dgm:spPr/>
    </dgm:pt>
    <dgm:pt modelId="{D488452A-654D-436A-ABA0-2E1F397A8139}" type="pres">
      <dgm:prSet presAssocID="{644CD51E-441D-445E-BC6A-C5792BF8BC47}" presName="childText" presStyleLbl="bgAcc1" presStyleIdx="0" presStyleCnt="4">
        <dgm:presLayoutVars>
          <dgm:bulletEnabled val="1"/>
        </dgm:presLayoutVars>
      </dgm:prSet>
      <dgm:spPr/>
    </dgm:pt>
    <dgm:pt modelId="{04CD5E9C-E0EB-4AE3-AE1E-07C38D1AA561}" type="pres">
      <dgm:prSet presAssocID="{DDB54402-F289-42A1-BFD7-6FA94EBFB473}" presName="root" presStyleCnt="0"/>
      <dgm:spPr/>
    </dgm:pt>
    <dgm:pt modelId="{37FDB22E-3F01-4888-81C4-6B58D6765D1C}" type="pres">
      <dgm:prSet presAssocID="{DDB54402-F289-42A1-BFD7-6FA94EBFB473}" presName="rootComposite" presStyleCnt="0"/>
      <dgm:spPr/>
    </dgm:pt>
    <dgm:pt modelId="{E4D69732-FAC8-4184-B539-532BA4FFCB20}" type="pres">
      <dgm:prSet presAssocID="{DDB54402-F289-42A1-BFD7-6FA94EBFB473}" presName="rootText" presStyleLbl="node1" presStyleIdx="1" presStyleCnt="4"/>
      <dgm:spPr/>
    </dgm:pt>
    <dgm:pt modelId="{DDDE9912-F6B9-4BAD-A5E6-D02F56D60489}" type="pres">
      <dgm:prSet presAssocID="{DDB54402-F289-42A1-BFD7-6FA94EBFB473}" presName="rootConnector" presStyleLbl="node1" presStyleIdx="1" presStyleCnt="4"/>
      <dgm:spPr/>
    </dgm:pt>
    <dgm:pt modelId="{983EC11F-D9AC-4BC9-BD21-B30946A0CF10}" type="pres">
      <dgm:prSet presAssocID="{DDB54402-F289-42A1-BFD7-6FA94EBFB473}" presName="childShape" presStyleCnt="0"/>
      <dgm:spPr/>
    </dgm:pt>
    <dgm:pt modelId="{4DFE9121-74C4-4CBD-9449-B22F56D945A4}" type="pres">
      <dgm:prSet presAssocID="{02EB9714-EBBD-4D38-A1F6-E2F0B251192A}" presName="Name13" presStyleLbl="parChTrans1D2" presStyleIdx="1" presStyleCnt="4"/>
      <dgm:spPr/>
    </dgm:pt>
    <dgm:pt modelId="{B7D0A160-B29C-4BED-9C9F-1CEE72CC40C2}" type="pres">
      <dgm:prSet presAssocID="{C2C25EF5-EB31-465A-8051-29D545361E52}" presName="childText" presStyleLbl="bgAcc1" presStyleIdx="1" presStyleCnt="4">
        <dgm:presLayoutVars>
          <dgm:bulletEnabled val="1"/>
        </dgm:presLayoutVars>
      </dgm:prSet>
      <dgm:spPr/>
    </dgm:pt>
    <dgm:pt modelId="{DE8E5612-DEF5-4358-A163-D77B5E4650C8}" type="pres">
      <dgm:prSet presAssocID="{C3FBCA3D-C111-4C6F-9D51-6AFDE60968B2}" presName="root" presStyleCnt="0"/>
      <dgm:spPr/>
    </dgm:pt>
    <dgm:pt modelId="{84F33101-A805-4E19-85A1-EA720E8FEF99}" type="pres">
      <dgm:prSet presAssocID="{C3FBCA3D-C111-4C6F-9D51-6AFDE60968B2}" presName="rootComposite" presStyleCnt="0"/>
      <dgm:spPr/>
    </dgm:pt>
    <dgm:pt modelId="{DEE52551-BDFA-44EA-B5DD-14FC1851D29B}" type="pres">
      <dgm:prSet presAssocID="{C3FBCA3D-C111-4C6F-9D51-6AFDE60968B2}" presName="rootText" presStyleLbl="node1" presStyleIdx="2" presStyleCnt="4"/>
      <dgm:spPr/>
    </dgm:pt>
    <dgm:pt modelId="{1799A7A3-79D8-4C00-BE46-BB4FF0937331}" type="pres">
      <dgm:prSet presAssocID="{C3FBCA3D-C111-4C6F-9D51-6AFDE60968B2}" presName="rootConnector" presStyleLbl="node1" presStyleIdx="2" presStyleCnt="4"/>
      <dgm:spPr/>
    </dgm:pt>
    <dgm:pt modelId="{28602DA9-E4E2-47C2-8085-6091177AA31B}" type="pres">
      <dgm:prSet presAssocID="{C3FBCA3D-C111-4C6F-9D51-6AFDE60968B2}" presName="childShape" presStyleCnt="0"/>
      <dgm:spPr/>
    </dgm:pt>
    <dgm:pt modelId="{1D4BDF22-8FCD-4DF4-99B4-20D7C8D384FE}" type="pres">
      <dgm:prSet presAssocID="{5BC2E6E7-EFAD-454C-99E7-85DC3226A9A3}" presName="Name13" presStyleLbl="parChTrans1D2" presStyleIdx="2" presStyleCnt="4"/>
      <dgm:spPr/>
    </dgm:pt>
    <dgm:pt modelId="{9A869016-1BEB-4A41-B369-4B4A36C24902}" type="pres">
      <dgm:prSet presAssocID="{30BD6704-580F-4426-8DBB-6A6108E89B81}" presName="childText" presStyleLbl="bgAcc1" presStyleIdx="2" presStyleCnt="4">
        <dgm:presLayoutVars>
          <dgm:bulletEnabled val="1"/>
        </dgm:presLayoutVars>
      </dgm:prSet>
      <dgm:spPr/>
    </dgm:pt>
    <dgm:pt modelId="{9E1C1185-46EB-4CD5-9163-7A6E8CB2392A}" type="pres">
      <dgm:prSet presAssocID="{1FD77BA1-46CC-4CD7-AB7D-9544A5A5789B}" presName="root" presStyleCnt="0"/>
      <dgm:spPr/>
    </dgm:pt>
    <dgm:pt modelId="{83162924-E921-4710-B8CA-46873E062B11}" type="pres">
      <dgm:prSet presAssocID="{1FD77BA1-46CC-4CD7-AB7D-9544A5A5789B}" presName="rootComposite" presStyleCnt="0"/>
      <dgm:spPr/>
    </dgm:pt>
    <dgm:pt modelId="{960EC438-05A5-42E2-B817-FDA7229A901C}" type="pres">
      <dgm:prSet presAssocID="{1FD77BA1-46CC-4CD7-AB7D-9544A5A5789B}" presName="rootText" presStyleLbl="node1" presStyleIdx="3" presStyleCnt="4"/>
      <dgm:spPr/>
    </dgm:pt>
    <dgm:pt modelId="{E352881C-BC93-4466-8528-4CEE315F0E6B}" type="pres">
      <dgm:prSet presAssocID="{1FD77BA1-46CC-4CD7-AB7D-9544A5A5789B}" presName="rootConnector" presStyleLbl="node1" presStyleIdx="3" presStyleCnt="4"/>
      <dgm:spPr/>
    </dgm:pt>
    <dgm:pt modelId="{7E34E2C6-A2F9-42DE-A3C3-DA0722063466}" type="pres">
      <dgm:prSet presAssocID="{1FD77BA1-46CC-4CD7-AB7D-9544A5A5789B}" presName="childShape" presStyleCnt="0"/>
      <dgm:spPr/>
    </dgm:pt>
    <dgm:pt modelId="{FCE19947-4A56-4AC3-A998-63643D71A030}" type="pres">
      <dgm:prSet presAssocID="{24DB5944-0072-459E-9E02-244A5E1833C9}" presName="Name13" presStyleLbl="parChTrans1D2" presStyleIdx="3" presStyleCnt="4"/>
      <dgm:spPr/>
    </dgm:pt>
    <dgm:pt modelId="{DFF79ECC-99D7-4FFD-8718-DAA820FBE577}" type="pres">
      <dgm:prSet presAssocID="{53152A4D-9C06-4973-907B-C032AC48F03C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19BDF0C-2D59-44DF-A108-1C03577EA220}" type="presOf" srcId="{5BC2E6E7-EFAD-454C-99E7-85DC3226A9A3}" destId="{1D4BDF22-8FCD-4DF4-99B4-20D7C8D384FE}" srcOrd="0" destOrd="0" presId="urn:microsoft.com/office/officeart/2005/8/layout/hierarchy3"/>
    <dgm:cxn modelId="{08E3BC1F-4A5C-4250-885D-73DB25326E12}" type="presOf" srcId="{EFFD8F2A-4140-4B09-8FE9-F907D1ED241F}" destId="{031FEE87-7128-4548-B85D-CED3F18D8DE8}" srcOrd="0" destOrd="0" presId="urn:microsoft.com/office/officeart/2005/8/layout/hierarchy3"/>
    <dgm:cxn modelId="{05319631-59BD-4A77-9D7F-76249C7D52F9}" srcId="{EFFD8F2A-4140-4B09-8FE9-F907D1ED241F}" destId="{C3FBCA3D-C111-4C6F-9D51-6AFDE60968B2}" srcOrd="2" destOrd="0" parTransId="{3041A7AE-B3D3-4D69-AD82-5927F9DC088B}" sibTransId="{1CA0E644-7CFC-4027-BDFC-F76081E241CB}"/>
    <dgm:cxn modelId="{5363EC36-1703-4F6A-BC65-0ACD831D18B0}" type="presOf" srcId="{C3FBCA3D-C111-4C6F-9D51-6AFDE60968B2}" destId="{DEE52551-BDFA-44EA-B5DD-14FC1851D29B}" srcOrd="0" destOrd="0" presId="urn:microsoft.com/office/officeart/2005/8/layout/hierarchy3"/>
    <dgm:cxn modelId="{00976D3D-EABB-40AD-B113-0DA33E20C4CC}" type="presOf" srcId="{02EB9714-EBBD-4D38-A1F6-E2F0B251192A}" destId="{4DFE9121-74C4-4CBD-9449-B22F56D945A4}" srcOrd="0" destOrd="0" presId="urn:microsoft.com/office/officeart/2005/8/layout/hierarchy3"/>
    <dgm:cxn modelId="{8B9AE83E-62DD-4011-92AE-983A7E9E423A}" srcId="{EFFD8F2A-4140-4B09-8FE9-F907D1ED241F}" destId="{DDB54402-F289-42A1-BFD7-6FA94EBFB473}" srcOrd="1" destOrd="0" parTransId="{CA35426B-7F84-47AC-B3AB-67AD65A4A339}" sibTransId="{16E3ED73-A2F0-4D19-B9D5-BBD7BE493609}"/>
    <dgm:cxn modelId="{F61DE640-158F-43CF-AD50-994F7657259B}" srcId="{1FD77BA1-46CC-4CD7-AB7D-9544A5A5789B}" destId="{53152A4D-9C06-4973-907B-C032AC48F03C}" srcOrd="0" destOrd="0" parTransId="{24DB5944-0072-459E-9E02-244A5E1833C9}" sibTransId="{24EE2801-86BB-4D0D-84C8-F89AACEBAB99}"/>
    <dgm:cxn modelId="{B2C7B35C-BFCA-41A4-B0E6-CE70C2035023}" type="presOf" srcId="{C3FBCA3D-C111-4C6F-9D51-6AFDE60968B2}" destId="{1799A7A3-79D8-4C00-BE46-BB4FF0937331}" srcOrd="1" destOrd="0" presId="urn:microsoft.com/office/officeart/2005/8/layout/hierarchy3"/>
    <dgm:cxn modelId="{8EF7BE5C-33D0-4F73-BAFF-570ED6429C61}" type="presOf" srcId="{1FD77BA1-46CC-4CD7-AB7D-9544A5A5789B}" destId="{960EC438-05A5-42E2-B817-FDA7229A901C}" srcOrd="0" destOrd="0" presId="urn:microsoft.com/office/officeart/2005/8/layout/hierarchy3"/>
    <dgm:cxn modelId="{C3D9F661-24AB-4E99-AC9A-1A89A39F6102}" type="presOf" srcId="{9A83653F-4548-4C2D-8EF3-BA67ED4DA20C}" destId="{CEF9F34C-8293-4F08-AD38-3822C341DB06}" srcOrd="1" destOrd="0" presId="urn:microsoft.com/office/officeart/2005/8/layout/hierarchy3"/>
    <dgm:cxn modelId="{DEB7E067-9A81-47C7-9CBC-74135D6E1BC3}" srcId="{DDB54402-F289-42A1-BFD7-6FA94EBFB473}" destId="{C2C25EF5-EB31-465A-8051-29D545361E52}" srcOrd="0" destOrd="0" parTransId="{02EB9714-EBBD-4D38-A1F6-E2F0B251192A}" sibTransId="{26121D2C-41C3-48EC-92F1-63694BB60635}"/>
    <dgm:cxn modelId="{47C2006D-29D1-4448-8E65-ED476051CB59}" type="presOf" srcId="{644CD51E-441D-445E-BC6A-C5792BF8BC47}" destId="{D488452A-654D-436A-ABA0-2E1F397A8139}" srcOrd="0" destOrd="0" presId="urn:microsoft.com/office/officeart/2005/8/layout/hierarchy3"/>
    <dgm:cxn modelId="{B7C26A6E-A8B5-4B59-8E92-A8CF3E660BAD}" type="presOf" srcId="{9A83653F-4548-4C2D-8EF3-BA67ED4DA20C}" destId="{0BF6C921-B974-4EB1-A129-2B2881C43117}" srcOrd="0" destOrd="0" presId="urn:microsoft.com/office/officeart/2005/8/layout/hierarchy3"/>
    <dgm:cxn modelId="{7E45F87B-044A-4BB9-8585-6623ACA3C671}" type="presOf" srcId="{30BD6704-580F-4426-8DBB-6A6108E89B81}" destId="{9A869016-1BEB-4A41-B369-4B4A36C24902}" srcOrd="0" destOrd="0" presId="urn:microsoft.com/office/officeart/2005/8/layout/hierarchy3"/>
    <dgm:cxn modelId="{A0A9BE81-EC27-43E8-950C-AB21A864FBCD}" type="presOf" srcId="{AD581548-D460-4C35-B3A4-D31AFA6859BD}" destId="{C7519AFF-F166-4CC2-A22D-D2C7B8DA5726}" srcOrd="0" destOrd="0" presId="urn:microsoft.com/office/officeart/2005/8/layout/hierarchy3"/>
    <dgm:cxn modelId="{061FEE8A-23D1-48B8-B87C-640BE670727A}" type="presOf" srcId="{1FD77BA1-46CC-4CD7-AB7D-9544A5A5789B}" destId="{E352881C-BC93-4466-8528-4CEE315F0E6B}" srcOrd="1" destOrd="0" presId="urn:microsoft.com/office/officeart/2005/8/layout/hierarchy3"/>
    <dgm:cxn modelId="{40EBA38B-BA59-4E4B-A1E0-FD42D05A7973}" srcId="{9A83653F-4548-4C2D-8EF3-BA67ED4DA20C}" destId="{644CD51E-441D-445E-BC6A-C5792BF8BC47}" srcOrd="0" destOrd="0" parTransId="{AD581548-D460-4C35-B3A4-D31AFA6859BD}" sibTransId="{B2366FE1-C93D-4568-9120-2F05DB4D7299}"/>
    <dgm:cxn modelId="{0138D297-5B35-4F47-8DA9-8055CAA0397D}" srcId="{EFFD8F2A-4140-4B09-8FE9-F907D1ED241F}" destId="{1FD77BA1-46CC-4CD7-AB7D-9544A5A5789B}" srcOrd="3" destOrd="0" parTransId="{686E9FD4-903D-4C13-A6D3-C7D854620233}" sibTransId="{EF52E515-4C47-46C7-8474-FCF0CEBFC43A}"/>
    <dgm:cxn modelId="{116712A5-1E70-477C-BA0A-514BC3BC6A56}" type="presOf" srcId="{53152A4D-9C06-4973-907B-C032AC48F03C}" destId="{DFF79ECC-99D7-4FFD-8718-DAA820FBE577}" srcOrd="0" destOrd="0" presId="urn:microsoft.com/office/officeart/2005/8/layout/hierarchy3"/>
    <dgm:cxn modelId="{ABC055C4-475B-4901-A88F-7D9D13E17AFC}" type="presOf" srcId="{DDB54402-F289-42A1-BFD7-6FA94EBFB473}" destId="{DDDE9912-F6B9-4BAD-A5E6-D02F56D60489}" srcOrd="1" destOrd="0" presId="urn:microsoft.com/office/officeart/2005/8/layout/hierarchy3"/>
    <dgm:cxn modelId="{24825CC7-F12A-4BCD-9762-9BE641D3E7F8}" type="presOf" srcId="{24DB5944-0072-459E-9E02-244A5E1833C9}" destId="{FCE19947-4A56-4AC3-A998-63643D71A030}" srcOrd="0" destOrd="0" presId="urn:microsoft.com/office/officeart/2005/8/layout/hierarchy3"/>
    <dgm:cxn modelId="{EE64F5C7-132E-41A9-8543-3A702E06FD88}" srcId="{EFFD8F2A-4140-4B09-8FE9-F907D1ED241F}" destId="{9A83653F-4548-4C2D-8EF3-BA67ED4DA20C}" srcOrd="0" destOrd="0" parTransId="{5C8862B7-B4F4-4778-A348-BCDC1DE98B87}" sibTransId="{A8060077-E888-4A5D-8EDD-231DC68B6EBE}"/>
    <dgm:cxn modelId="{64F51CD1-AB67-4EDA-A093-60DAEC8B29E4}" type="presOf" srcId="{DDB54402-F289-42A1-BFD7-6FA94EBFB473}" destId="{E4D69732-FAC8-4184-B539-532BA4FFCB20}" srcOrd="0" destOrd="0" presId="urn:microsoft.com/office/officeart/2005/8/layout/hierarchy3"/>
    <dgm:cxn modelId="{DA94A1F1-5905-4BFB-B414-8158E5B5F5F9}" type="presOf" srcId="{C2C25EF5-EB31-465A-8051-29D545361E52}" destId="{B7D0A160-B29C-4BED-9C9F-1CEE72CC40C2}" srcOrd="0" destOrd="0" presId="urn:microsoft.com/office/officeart/2005/8/layout/hierarchy3"/>
    <dgm:cxn modelId="{822488FA-6E8D-46D3-BDDF-E1DAE7D41732}" srcId="{C3FBCA3D-C111-4C6F-9D51-6AFDE60968B2}" destId="{30BD6704-580F-4426-8DBB-6A6108E89B81}" srcOrd="0" destOrd="0" parTransId="{5BC2E6E7-EFAD-454C-99E7-85DC3226A9A3}" sibTransId="{731CCDED-3591-4451-ABE7-7AC94CBAE6ED}"/>
    <dgm:cxn modelId="{16B69661-59FA-4712-A4D7-AC0051572862}" type="presParOf" srcId="{031FEE87-7128-4548-B85D-CED3F18D8DE8}" destId="{1D97D033-12C6-4BB7-BF86-2874E48F6BAF}" srcOrd="0" destOrd="0" presId="urn:microsoft.com/office/officeart/2005/8/layout/hierarchy3"/>
    <dgm:cxn modelId="{BC251D61-D2F0-4BA4-9126-510AF4CE184D}" type="presParOf" srcId="{1D97D033-12C6-4BB7-BF86-2874E48F6BAF}" destId="{E4A60660-5A90-4ACF-8810-301B818C3C03}" srcOrd="0" destOrd="0" presId="urn:microsoft.com/office/officeart/2005/8/layout/hierarchy3"/>
    <dgm:cxn modelId="{A400D16E-BB00-4D6C-9507-62BB4D5009F6}" type="presParOf" srcId="{E4A60660-5A90-4ACF-8810-301B818C3C03}" destId="{0BF6C921-B974-4EB1-A129-2B2881C43117}" srcOrd="0" destOrd="0" presId="urn:microsoft.com/office/officeart/2005/8/layout/hierarchy3"/>
    <dgm:cxn modelId="{F66556BA-894E-42C7-932F-69EEAB94950C}" type="presParOf" srcId="{E4A60660-5A90-4ACF-8810-301B818C3C03}" destId="{CEF9F34C-8293-4F08-AD38-3822C341DB06}" srcOrd="1" destOrd="0" presId="urn:microsoft.com/office/officeart/2005/8/layout/hierarchy3"/>
    <dgm:cxn modelId="{03875C62-CC44-43F5-81E2-43BF1EAB62FA}" type="presParOf" srcId="{1D97D033-12C6-4BB7-BF86-2874E48F6BAF}" destId="{AEA00635-8889-4E9B-9104-F03557A045B3}" srcOrd="1" destOrd="0" presId="urn:microsoft.com/office/officeart/2005/8/layout/hierarchy3"/>
    <dgm:cxn modelId="{BB0F1042-448B-41ED-B518-CB04E3AEE095}" type="presParOf" srcId="{AEA00635-8889-4E9B-9104-F03557A045B3}" destId="{C7519AFF-F166-4CC2-A22D-D2C7B8DA5726}" srcOrd="0" destOrd="0" presId="urn:microsoft.com/office/officeart/2005/8/layout/hierarchy3"/>
    <dgm:cxn modelId="{7267FA69-C528-4354-A453-54F82370B6BB}" type="presParOf" srcId="{AEA00635-8889-4E9B-9104-F03557A045B3}" destId="{D488452A-654D-436A-ABA0-2E1F397A8139}" srcOrd="1" destOrd="0" presId="urn:microsoft.com/office/officeart/2005/8/layout/hierarchy3"/>
    <dgm:cxn modelId="{66CEC700-858A-4510-BFBC-2E7EA2A86FBC}" type="presParOf" srcId="{031FEE87-7128-4548-B85D-CED3F18D8DE8}" destId="{04CD5E9C-E0EB-4AE3-AE1E-07C38D1AA561}" srcOrd="1" destOrd="0" presId="urn:microsoft.com/office/officeart/2005/8/layout/hierarchy3"/>
    <dgm:cxn modelId="{3478DEE3-B184-4655-A284-98B3237D17C3}" type="presParOf" srcId="{04CD5E9C-E0EB-4AE3-AE1E-07C38D1AA561}" destId="{37FDB22E-3F01-4888-81C4-6B58D6765D1C}" srcOrd="0" destOrd="0" presId="urn:microsoft.com/office/officeart/2005/8/layout/hierarchy3"/>
    <dgm:cxn modelId="{4B810AD3-57F2-4357-910F-6A89AC22C418}" type="presParOf" srcId="{37FDB22E-3F01-4888-81C4-6B58D6765D1C}" destId="{E4D69732-FAC8-4184-B539-532BA4FFCB20}" srcOrd="0" destOrd="0" presId="urn:microsoft.com/office/officeart/2005/8/layout/hierarchy3"/>
    <dgm:cxn modelId="{D50C1027-BA31-4E19-AE2D-A342B040B644}" type="presParOf" srcId="{37FDB22E-3F01-4888-81C4-6B58D6765D1C}" destId="{DDDE9912-F6B9-4BAD-A5E6-D02F56D60489}" srcOrd="1" destOrd="0" presId="urn:microsoft.com/office/officeart/2005/8/layout/hierarchy3"/>
    <dgm:cxn modelId="{A5C38A4D-E34C-4412-8D38-B3E76496F9EC}" type="presParOf" srcId="{04CD5E9C-E0EB-4AE3-AE1E-07C38D1AA561}" destId="{983EC11F-D9AC-4BC9-BD21-B30946A0CF10}" srcOrd="1" destOrd="0" presId="urn:microsoft.com/office/officeart/2005/8/layout/hierarchy3"/>
    <dgm:cxn modelId="{04F3A894-9BB9-4FEA-816B-61EEAB305001}" type="presParOf" srcId="{983EC11F-D9AC-4BC9-BD21-B30946A0CF10}" destId="{4DFE9121-74C4-4CBD-9449-B22F56D945A4}" srcOrd="0" destOrd="0" presId="urn:microsoft.com/office/officeart/2005/8/layout/hierarchy3"/>
    <dgm:cxn modelId="{0D1EDF09-CD9D-4F54-941E-48449601E937}" type="presParOf" srcId="{983EC11F-D9AC-4BC9-BD21-B30946A0CF10}" destId="{B7D0A160-B29C-4BED-9C9F-1CEE72CC40C2}" srcOrd="1" destOrd="0" presId="urn:microsoft.com/office/officeart/2005/8/layout/hierarchy3"/>
    <dgm:cxn modelId="{326C037A-3E10-49EB-B0A0-00369E9FFC72}" type="presParOf" srcId="{031FEE87-7128-4548-B85D-CED3F18D8DE8}" destId="{DE8E5612-DEF5-4358-A163-D77B5E4650C8}" srcOrd="2" destOrd="0" presId="urn:microsoft.com/office/officeart/2005/8/layout/hierarchy3"/>
    <dgm:cxn modelId="{6737B06F-D789-49EF-9730-CB26589820A1}" type="presParOf" srcId="{DE8E5612-DEF5-4358-A163-D77B5E4650C8}" destId="{84F33101-A805-4E19-85A1-EA720E8FEF99}" srcOrd="0" destOrd="0" presId="urn:microsoft.com/office/officeart/2005/8/layout/hierarchy3"/>
    <dgm:cxn modelId="{3D1E1239-E15D-4378-B06C-C5F4110F966D}" type="presParOf" srcId="{84F33101-A805-4E19-85A1-EA720E8FEF99}" destId="{DEE52551-BDFA-44EA-B5DD-14FC1851D29B}" srcOrd="0" destOrd="0" presId="urn:microsoft.com/office/officeart/2005/8/layout/hierarchy3"/>
    <dgm:cxn modelId="{6B2ED27D-698F-48E4-ABC3-F7E4C621FD35}" type="presParOf" srcId="{84F33101-A805-4E19-85A1-EA720E8FEF99}" destId="{1799A7A3-79D8-4C00-BE46-BB4FF0937331}" srcOrd="1" destOrd="0" presId="urn:microsoft.com/office/officeart/2005/8/layout/hierarchy3"/>
    <dgm:cxn modelId="{48E7F140-5365-4A7B-8F06-BF060F39B8A9}" type="presParOf" srcId="{DE8E5612-DEF5-4358-A163-D77B5E4650C8}" destId="{28602DA9-E4E2-47C2-8085-6091177AA31B}" srcOrd="1" destOrd="0" presId="urn:microsoft.com/office/officeart/2005/8/layout/hierarchy3"/>
    <dgm:cxn modelId="{F673E409-30AF-403C-9C29-DE364239ED04}" type="presParOf" srcId="{28602DA9-E4E2-47C2-8085-6091177AA31B}" destId="{1D4BDF22-8FCD-4DF4-99B4-20D7C8D384FE}" srcOrd="0" destOrd="0" presId="urn:microsoft.com/office/officeart/2005/8/layout/hierarchy3"/>
    <dgm:cxn modelId="{39EA3563-BD5B-4D5B-845E-2DB79F84FE13}" type="presParOf" srcId="{28602DA9-E4E2-47C2-8085-6091177AA31B}" destId="{9A869016-1BEB-4A41-B369-4B4A36C24902}" srcOrd="1" destOrd="0" presId="urn:microsoft.com/office/officeart/2005/8/layout/hierarchy3"/>
    <dgm:cxn modelId="{2D8D5B53-A294-49B7-AE86-7C6DE98A37DF}" type="presParOf" srcId="{031FEE87-7128-4548-B85D-CED3F18D8DE8}" destId="{9E1C1185-46EB-4CD5-9163-7A6E8CB2392A}" srcOrd="3" destOrd="0" presId="urn:microsoft.com/office/officeart/2005/8/layout/hierarchy3"/>
    <dgm:cxn modelId="{200E8035-18B1-44F2-8561-22BBBDD8D236}" type="presParOf" srcId="{9E1C1185-46EB-4CD5-9163-7A6E8CB2392A}" destId="{83162924-E921-4710-B8CA-46873E062B11}" srcOrd="0" destOrd="0" presId="urn:microsoft.com/office/officeart/2005/8/layout/hierarchy3"/>
    <dgm:cxn modelId="{85A0B9E3-3833-404C-8FF6-B1A1DF4F4A8D}" type="presParOf" srcId="{83162924-E921-4710-B8CA-46873E062B11}" destId="{960EC438-05A5-42E2-B817-FDA7229A901C}" srcOrd="0" destOrd="0" presId="urn:microsoft.com/office/officeart/2005/8/layout/hierarchy3"/>
    <dgm:cxn modelId="{6FA86728-8CE1-492F-8678-88DE9EF03666}" type="presParOf" srcId="{83162924-E921-4710-B8CA-46873E062B11}" destId="{E352881C-BC93-4466-8528-4CEE315F0E6B}" srcOrd="1" destOrd="0" presId="urn:microsoft.com/office/officeart/2005/8/layout/hierarchy3"/>
    <dgm:cxn modelId="{21E13E57-8A58-4E68-8F6E-BB6BB6A5B12A}" type="presParOf" srcId="{9E1C1185-46EB-4CD5-9163-7A6E8CB2392A}" destId="{7E34E2C6-A2F9-42DE-A3C3-DA0722063466}" srcOrd="1" destOrd="0" presId="urn:microsoft.com/office/officeart/2005/8/layout/hierarchy3"/>
    <dgm:cxn modelId="{C38550C8-1A7C-46CB-92C8-FD45704B09D6}" type="presParOf" srcId="{7E34E2C6-A2F9-42DE-A3C3-DA0722063466}" destId="{FCE19947-4A56-4AC3-A998-63643D71A030}" srcOrd="0" destOrd="0" presId="urn:microsoft.com/office/officeart/2005/8/layout/hierarchy3"/>
    <dgm:cxn modelId="{3933296A-BA96-49C7-8403-3698DB7D3646}" type="presParOf" srcId="{7E34E2C6-A2F9-42DE-A3C3-DA0722063466}" destId="{DFF79ECC-99D7-4FFD-8718-DAA820FBE5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0E1BC-755F-40D7-81B9-132D82C37706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07CE1-0E3A-41EC-837C-4C9C170D1C84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5962C-F422-4209-B6FE-CD59132AB758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 err="1"/>
            <a:t>Objetivo</a:t>
          </a:r>
          <a:r>
            <a:rPr lang="en-US" sz="1200" kern="1200" dirty="0"/>
            <a:t>: </a:t>
          </a:r>
          <a:r>
            <a:rPr lang="en-US" sz="1200" kern="1200" dirty="0" err="1"/>
            <a:t>Otimizar</a:t>
          </a:r>
          <a:r>
            <a:rPr lang="en-US" sz="1200" kern="1200" dirty="0"/>
            <a:t> A </a:t>
          </a:r>
          <a:r>
            <a:rPr lang="en-US" sz="1200" kern="1200" dirty="0" err="1"/>
            <a:t>distribuição</a:t>
          </a:r>
          <a:r>
            <a:rPr lang="en-US" sz="1200" kern="1200" dirty="0"/>
            <a:t> das </a:t>
          </a:r>
          <a:r>
            <a:rPr lang="en-US" sz="1200" kern="1200" dirty="0" err="1"/>
            <a:t>ofertas</a:t>
          </a:r>
          <a:r>
            <a:rPr lang="en-US" sz="1200" kern="1200" dirty="0"/>
            <a:t> para </a:t>
          </a:r>
          <a:r>
            <a:rPr lang="en-US" sz="1200" kern="1200" dirty="0" err="1"/>
            <a:t>aumentar</a:t>
          </a:r>
          <a:r>
            <a:rPr lang="en-US" sz="1200" kern="1200" dirty="0"/>
            <a:t> a </a:t>
          </a:r>
          <a:r>
            <a:rPr lang="en-US" sz="1200" kern="1200" dirty="0" err="1"/>
            <a:t>receita</a:t>
          </a:r>
          <a:r>
            <a:rPr lang="en-US" sz="1200" kern="1200" dirty="0"/>
            <a:t> </a:t>
          </a:r>
          <a:r>
            <a:rPr lang="en-US" sz="1200" kern="1200"/>
            <a:t>média</a:t>
          </a:r>
          <a:r>
            <a:rPr lang="en-US" sz="1200" kern="1200" dirty="0"/>
            <a:t> do </a:t>
          </a:r>
          <a:r>
            <a:rPr lang="en-US" sz="1200" kern="1200" dirty="0" err="1"/>
            <a:t>usuário</a:t>
          </a:r>
          <a:endParaRPr lang="en-US" sz="1200" kern="1200" dirty="0"/>
        </a:p>
      </dsp:txBody>
      <dsp:txXfrm>
        <a:off x="80381" y="2738169"/>
        <a:ext cx="2306250" cy="720000"/>
      </dsp:txXfrm>
    </dsp:sp>
    <dsp:sp modelId="{A39BA25B-0369-49F9-9E1E-F8EEA7CBA870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01910-806A-439E-B631-DFC17F85114B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3536A-3719-4AC2-89E7-BA407B446E00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 err="1"/>
            <a:t>Abordagem</a:t>
          </a:r>
          <a:r>
            <a:rPr lang="en-US" sz="1200" kern="1200" dirty="0"/>
            <a:t>: </a:t>
          </a:r>
          <a:r>
            <a:rPr lang="en-US" sz="1200" kern="1200" dirty="0" err="1"/>
            <a:t>Desenvolvimento</a:t>
          </a:r>
          <a:r>
            <a:rPr lang="en-US" sz="1200" kern="1200" dirty="0"/>
            <a:t> de um </a:t>
          </a:r>
          <a:r>
            <a:rPr lang="en-US" sz="1200" kern="1200" dirty="0" err="1"/>
            <a:t>modelo</a:t>
          </a:r>
          <a:r>
            <a:rPr lang="en-US" sz="1200" kern="1200" dirty="0"/>
            <a:t> </a:t>
          </a:r>
          <a:r>
            <a:rPr lang="en-US" sz="1200" kern="1200" dirty="0" err="1"/>
            <a:t>preditivo</a:t>
          </a:r>
          <a:r>
            <a:rPr lang="en-US" sz="1200" kern="1200" dirty="0"/>
            <a:t> para </a:t>
          </a:r>
          <a:r>
            <a:rPr lang="en-US" sz="1200" kern="1200" dirty="0" err="1"/>
            <a:t>identificar</a:t>
          </a:r>
          <a:r>
            <a:rPr lang="en-US" sz="1200" kern="1200" dirty="0"/>
            <a:t> as </a:t>
          </a:r>
          <a:r>
            <a:rPr lang="en-US" sz="1200" kern="1200" dirty="0" err="1"/>
            <a:t>melhores</a:t>
          </a:r>
          <a:r>
            <a:rPr lang="en-US" sz="1200" kern="1200" dirty="0"/>
            <a:t> </a:t>
          </a:r>
          <a:r>
            <a:rPr lang="en-US" sz="1200" kern="1200" dirty="0" err="1"/>
            <a:t>ofertas</a:t>
          </a:r>
          <a:r>
            <a:rPr lang="en-US" sz="1200" kern="1200" dirty="0"/>
            <a:t> para </a:t>
          </a:r>
          <a:r>
            <a:rPr lang="en-US" sz="1200" kern="1200" dirty="0" err="1"/>
            <a:t>cada</a:t>
          </a:r>
          <a:r>
            <a:rPr lang="en-US" sz="1200" kern="1200" dirty="0"/>
            <a:t> </a:t>
          </a:r>
          <a:r>
            <a:rPr lang="en-US" sz="1200" kern="1200" dirty="0" err="1"/>
            <a:t>cliente</a:t>
          </a:r>
          <a:r>
            <a:rPr lang="en-US" sz="1200" kern="1200" dirty="0"/>
            <a:t>.</a:t>
          </a:r>
        </a:p>
      </dsp:txBody>
      <dsp:txXfrm>
        <a:off x="2790224" y="2738169"/>
        <a:ext cx="2306250" cy="720000"/>
      </dsp:txXfrm>
    </dsp:sp>
    <dsp:sp modelId="{B535337E-7733-4863-8671-C40C74D82532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14526-C306-4C69-927A-5E0B34CA613B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881B8-7BC9-4037-9294-FE7DDA584845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 err="1"/>
            <a:t>Estratégia</a:t>
          </a:r>
          <a:r>
            <a:rPr lang="en-US" sz="1200" kern="1200" dirty="0"/>
            <a:t>: </a:t>
          </a:r>
          <a:r>
            <a:rPr lang="en-US" sz="1200" kern="1200" dirty="0" err="1"/>
            <a:t>Utilizar</a:t>
          </a:r>
          <a:r>
            <a:rPr lang="en-US" sz="1200" kern="1200" dirty="0"/>
            <a:t> dados </a:t>
          </a:r>
          <a:r>
            <a:rPr lang="en-US" sz="1200" kern="1200" dirty="0" err="1"/>
            <a:t>históricos</a:t>
          </a:r>
          <a:r>
            <a:rPr lang="en-US" sz="1200" kern="1200" dirty="0"/>
            <a:t> para </a:t>
          </a:r>
          <a:r>
            <a:rPr lang="en-US" sz="1200" kern="1200" dirty="0" err="1"/>
            <a:t>maximizar</a:t>
          </a:r>
          <a:r>
            <a:rPr lang="en-US" sz="1200" kern="1200" dirty="0"/>
            <a:t> o </a:t>
          </a:r>
          <a:r>
            <a:rPr lang="en-US" sz="1200" kern="1200" dirty="0" err="1"/>
            <a:t>impacto</a:t>
          </a:r>
          <a:r>
            <a:rPr lang="en-US" sz="1200" kern="1200" dirty="0"/>
            <a:t> das </a:t>
          </a:r>
          <a:r>
            <a:rPr lang="en-US" sz="1200" kern="1200" dirty="0" err="1"/>
            <a:t>campanhas</a:t>
          </a:r>
          <a:r>
            <a:rPr lang="en-US" sz="1200" kern="1200" dirty="0"/>
            <a:t> de marketing.</a:t>
          </a:r>
        </a:p>
      </dsp:txBody>
      <dsp:txXfrm>
        <a:off x="5500068" y="2738169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38728-F997-43C9-A4A2-4990ED68F688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Modelo</a:t>
          </a:r>
          <a:r>
            <a:rPr lang="en-US" sz="1800" kern="1200" dirty="0"/>
            <a:t> </a:t>
          </a:r>
          <a:r>
            <a:rPr lang="en-US" sz="1800" kern="1200" dirty="0" err="1"/>
            <a:t>preditivo</a:t>
          </a:r>
          <a:r>
            <a:rPr lang="en-US" sz="1800" kern="1200" dirty="0"/>
            <a:t> </a:t>
          </a:r>
          <a:r>
            <a:rPr lang="en-US" sz="1800" kern="1200" dirty="0" err="1"/>
            <a:t>analisa</a:t>
          </a:r>
          <a:r>
            <a:rPr lang="en-US" sz="1800" kern="1200" dirty="0"/>
            <a:t> dados </a:t>
          </a:r>
          <a:r>
            <a:rPr lang="en-US" sz="1800" kern="1200" dirty="0" err="1"/>
            <a:t>históricos</a:t>
          </a:r>
          <a:r>
            <a:rPr lang="en-US" sz="1800" kern="1200" dirty="0"/>
            <a:t> para </a:t>
          </a:r>
          <a:r>
            <a:rPr lang="en-US" sz="1800" kern="1200" dirty="0" err="1"/>
            <a:t>calcular</a:t>
          </a:r>
          <a:r>
            <a:rPr lang="en-US" sz="1800" kern="1200" dirty="0"/>
            <a:t> a </a:t>
          </a:r>
          <a:r>
            <a:rPr lang="en-US" sz="1800" kern="1200" dirty="0" err="1"/>
            <a:t>probabilidade</a:t>
          </a:r>
          <a:r>
            <a:rPr lang="en-US" sz="1800" kern="1200" dirty="0"/>
            <a:t> de um </a:t>
          </a:r>
          <a:r>
            <a:rPr lang="en-US" sz="1800" kern="1200" dirty="0" err="1"/>
            <a:t>cliente</a:t>
          </a:r>
          <a:r>
            <a:rPr lang="en-US" sz="1800" kern="1200" dirty="0"/>
            <a:t> </a:t>
          </a:r>
          <a:r>
            <a:rPr lang="en-US" sz="1800" kern="1200" dirty="0" err="1"/>
            <a:t>concluir</a:t>
          </a:r>
          <a:r>
            <a:rPr lang="en-US" sz="1800" kern="1200" dirty="0"/>
            <a:t> </a:t>
          </a:r>
          <a:r>
            <a:rPr lang="en-US" sz="1800" kern="1200" dirty="0" err="1"/>
            <a:t>uma</a:t>
          </a:r>
          <a:r>
            <a:rPr lang="en-US" sz="1800" kern="1200" dirty="0"/>
            <a:t> </a:t>
          </a:r>
          <a:r>
            <a:rPr lang="en-US" sz="1800" kern="1200" dirty="0" err="1"/>
            <a:t>oferta</a:t>
          </a:r>
          <a:r>
            <a:rPr lang="en-US" sz="1800" kern="1200" dirty="0"/>
            <a:t>.</a:t>
          </a:r>
        </a:p>
      </dsp:txBody>
      <dsp:txXfrm>
        <a:off x="28038" y="28038"/>
        <a:ext cx="5195473" cy="901218"/>
      </dsp:txXfrm>
    </dsp:sp>
    <dsp:sp modelId="{193EA1C9-7F63-4F4D-96AE-30D491906236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Sistema de </a:t>
          </a:r>
          <a:r>
            <a:rPr lang="en-US" sz="1800" kern="1200" dirty="0" err="1"/>
            <a:t>distribuição</a:t>
          </a:r>
          <a:r>
            <a:rPr lang="en-US" sz="1800" kern="1200" dirty="0"/>
            <a:t> </a:t>
          </a:r>
          <a:r>
            <a:rPr lang="en-US" sz="1800" kern="1200" dirty="0" err="1"/>
            <a:t>organiza</a:t>
          </a:r>
          <a:r>
            <a:rPr lang="en-US" sz="1800" kern="1200" dirty="0"/>
            <a:t> </a:t>
          </a:r>
          <a:r>
            <a:rPr lang="en-US" sz="1800" kern="1200" dirty="0" err="1"/>
            <a:t>os</a:t>
          </a:r>
          <a:r>
            <a:rPr lang="en-US" sz="1800" kern="1200" dirty="0"/>
            <a:t> </a:t>
          </a:r>
          <a:r>
            <a:rPr lang="en-US" sz="1800" kern="1200" dirty="0" err="1"/>
            <a:t>clientes</a:t>
          </a:r>
          <a:r>
            <a:rPr lang="en-US" sz="1800" kern="1200" dirty="0"/>
            <a:t> e </a:t>
          </a:r>
          <a:r>
            <a:rPr lang="en-US" sz="1800" kern="1200" dirty="0" err="1"/>
            <a:t>ofertas</a:t>
          </a:r>
          <a:r>
            <a:rPr lang="en-US" sz="1800" kern="1200" dirty="0"/>
            <a:t> com base no </a:t>
          </a:r>
          <a:r>
            <a:rPr lang="en-US" sz="1800" kern="1200" dirty="0" err="1"/>
            <a:t>potencial</a:t>
          </a:r>
          <a:r>
            <a:rPr lang="en-US" sz="1800" kern="1200" dirty="0"/>
            <a:t> de </a:t>
          </a:r>
          <a:r>
            <a:rPr lang="en-US" sz="1800" kern="1200" dirty="0" err="1"/>
            <a:t>retorno</a:t>
          </a:r>
          <a:r>
            <a:rPr lang="en-US" sz="1800" kern="1200" dirty="0"/>
            <a:t>.</a:t>
          </a:r>
        </a:p>
      </dsp:txBody>
      <dsp:txXfrm>
        <a:off x="556446" y="1159385"/>
        <a:ext cx="5102633" cy="901218"/>
      </dsp:txXfrm>
    </dsp:sp>
    <dsp:sp modelId="{F938859C-BCC2-4CD6-9B80-60B35A780CD8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r>
            <a:rPr lang="en-US" sz="1800" kern="1200" dirty="0" err="1"/>
            <a:t>Prioridade</a:t>
          </a:r>
          <a:r>
            <a:rPr lang="en-US" sz="1800" kern="1200" dirty="0"/>
            <a:t> é dada </a:t>
          </a:r>
          <a:r>
            <a:rPr lang="en-US" sz="1800" kern="1200" dirty="0" err="1"/>
            <a:t>às</a:t>
          </a:r>
          <a:r>
            <a:rPr lang="en-US" sz="1800" kern="1200" dirty="0"/>
            <a:t> </a:t>
          </a:r>
          <a:r>
            <a:rPr lang="en-US" sz="1800" kern="1200" dirty="0" err="1"/>
            <a:t>combinações</a:t>
          </a:r>
          <a:r>
            <a:rPr lang="en-US" sz="1800" kern="1200" dirty="0"/>
            <a:t> com </a:t>
          </a:r>
          <a:r>
            <a:rPr lang="en-US" sz="1800" kern="1200" dirty="0" err="1"/>
            <a:t>maior</a:t>
          </a:r>
          <a:r>
            <a:rPr lang="en-US" sz="1800" kern="1200" dirty="0"/>
            <a:t> </a:t>
          </a:r>
          <a:r>
            <a:rPr lang="en-US" sz="1800" kern="1200" dirty="0" err="1"/>
            <a:t>impacto</a:t>
          </a:r>
          <a:r>
            <a:rPr lang="en-US" sz="1800" kern="1200" dirty="0"/>
            <a:t> </a:t>
          </a:r>
          <a:r>
            <a:rPr lang="en-US" sz="1800" kern="1200" dirty="0" err="1"/>
            <a:t>financeiro</a:t>
          </a:r>
          <a:r>
            <a:rPr lang="en-US" sz="1800" kern="1200" dirty="0"/>
            <a:t> </a:t>
          </a:r>
          <a:r>
            <a:rPr lang="en-US" sz="1800" kern="1200" dirty="0" err="1"/>
            <a:t>estimado</a:t>
          </a:r>
          <a:r>
            <a:rPr lang="en-US" sz="1800" kern="1200" dirty="0"/>
            <a:t>.</a:t>
          </a:r>
        </a:p>
      </dsp:txBody>
      <dsp:txXfrm>
        <a:off x="1076969" y="2290733"/>
        <a:ext cx="5110520" cy="901218"/>
      </dsp:txXfrm>
    </dsp:sp>
    <dsp:sp modelId="{07AD84D7-467F-4A52-ADE8-6BC469379176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Benefício</a:t>
          </a:r>
          <a:r>
            <a:rPr lang="en-US" sz="1800" kern="1200" dirty="0"/>
            <a:t>: </a:t>
          </a:r>
          <a:r>
            <a:rPr lang="en-US" sz="1800" kern="1200" dirty="0" err="1"/>
            <a:t>Campanhas</a:t>
          </a:r>
          <a:r>
            <a:rPr lang="en-US" sz="1800" kern="1200" dirty="0"/>
            <a:t> </a:t>
          </a:r>
          <a:r>
            <a:rPr lang="en-US" sz="1800" kern="1200" dirty="0" err="1"/>
            <a:t>mais</a:t>
          </a:r>
          <a:r>
            <a:rPr lang="en-US" sz="1800" kern="1200" dirty="0"/>
            <a:t> </a:t>
          </a:r>
          <a:r>
            <a:rPr lang="en-US" sz="1800" kern="1200" dirty="0" err="1"/>
            <a:t>direcionadas</a:t>
          </a:r>
          <a:r>
            <a:rPr lang="en-US" sz="1800" kern="1200" dirty="0"/>
            <a:t> e </a:t>
          </a:r>
          <a:r>
            <a:rPr lang="en-US" sz="1800" kern="1200" dirty="0" err="1"/>
            <a:t>eficazes</a:t>
          </a:r>
          <a:r>
            <a:rPr lang="en-US" sz="1800" kern="1200" dirty="0"/>
            <a:t>, com </a:t>
          </a:r>
          <a:r>
            <a:rPr lang="en-US" sz="1800" kern="1200" dirty="0" err="1"/>
            <a:t>maior</a:t>
          </a:r>
          <a:r>
            <a:rPr lang="en-US" sz="1800" kern="1200" dirty="0"/>
            <a:t> </a:t>
          </a:r>
          <a:r>
            <a:rPr lang="en-US" sz="1800" kern="1200" dirty="0" err="1"/>
            <a:t>conversão</a:t>
          </a:r>
          <a:r>
            <a:rPr lang="en-US" sz="1800" kern="1200" dirty="0"/>
            <a:t>.</a:t>
          </a:r>
        </a:p>
      </dsp:txBody>
      <dsp:txXfrm>
        <a:off x="1605378" y="3422081"/>
        <a:ext cx="5102633" cy="901218"/>
      </dsp:txXfrm>
    </dsp:sp>
    <dsp:sp modelId="{8C6140ED-6E2F-47B2-A419-A4FBF348DB01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ADB607DD-7BBD-45E2-BFDB-B3BCBEC150D7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A2B46EC7-59B4-4AA0-A682-6D8D364BDB5B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6C921-B974-4EB1-A129-2B2881C43117}">
      <dsp:nvSpPr>
        <dsp:cNvPr id="0" name=""/>
        <dsp:cNvSpPr/>
      </dsp:nvSpPr>
      <dsp:spPr>
        <a:xfrm>
          <a:off x="1138" y="360500"/>
          <a:ext cx="1308196" cy="654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/>
            <a:t>1 - </a:t>
          </a:r>
          <a:r>
            <a:rPr lang="en-US" sz="1300" b="1" kern="1200"/>
            <a:t>Comportamento do Usuário: </a:t>
          </a:r>
          <a:endParaRPr lang="en-US" sz="1300" kern="1200"/>
        </a:p>
      </dsp:txBody>
      <dsp:txXfrm>
        <a:off x="20296" y="379658"/>
        <a:ext cx="1269880" cy="615782"/>
      </dsp:txXfrm>
    </dsp:sp>
    <dsp:sp modelId="{C7519AFF-F166-4CC2-A22D-D2C7B8DA5726}">
      <dsp:nvSpPr>
        <dsp:cNvPr id="0" name=""/>
        <dsp:cNvSpPr/>
      </dsp:nvSpPr>
      <dsp:spPr>
        <a:xfrm>
          <a:off x="131957" y="1014598"/>
          <a:ext cx="130819" cy="490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573"/>
              </a:lnTo>
              <a:lnTo>
                <a:pt x="130819" y="4905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8452A-654D-436A-ABA0-2E1F397A8139}">
      <dsp:nvSpPr>
        <dsp:cNvPr id="0" name=""/>
        <dsp:cNvSpPr/>
      </dsp:nvSpPr>
      <dsp:spPr>
        <a:xfrm>
          <a:off x="262777" y="1178122"/>
          <a:ext cx="1046556" cy="654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Número</a:t>
          </a:r>
          <a:r>
            <a:rPr lang="en-US" sz="1000" kern="1200" dirty="0"/>
            <a:t> de </a:t>
          </a:r>
          <a:r>
            <a:rPr lang="en-US" sz="1000" kern="1200" dirty="0" err="1"/>
            <a:t>ofertas</a:t>
          </a:r>
          <a:r>
            <a:rPr lang="en-US" sz="1000" kern="1200" dirty="0"/>
            <a:t> </a:t>
          </a:r>
          <a:r>
            <a:rPr lang="en-US" sz="1000" kern="1200" dirty="0" err="1"/>
            <a:t>recebidas</a:t>
          </a:r>
          <a:r>
            <a:rPr lang="en-US" sz="1000" kern="1200" dirty="0"/>
            <a:t>, </a:t>
          </a:r>
          <a:r>
            <a:rPr lang="en-US" sz="1000" kern="1200" dirty="0" err="1"/>
            <a:t>visualizadas</a:t>
          </a:r>
          <a:r>
            <a:rPr lang="en-US" sz="1000" kern="1200" dirty="0"/>
            <a:t> e </a:t>
          </a:r>
          <a:r>
            <a:rPr lang="en-US" sz="1000" kern="1200" dirty="0" err="1"/>
            <a:t>concluídas</a:t>
          </a:r>
          <a:r>
            <a:rPr lang="en-US" sz="1000" kern="1200" dirty="0"/>
            <a:t>.</a:t>
          </a:r>
        </a:p>
      </dsp:txBody>
      <dsp:txXfrm>
        <a:off x="281935" y="1197280"/>
        <a:ext cx="1008240" cy="615782"/>
      </dsp:txXfrm>
    </dsp:sp>
    <dsp:sp modelId="{E4D69732-FAC8-4184-B539-532BA4FFCB20}">
      <dsp:nvSpPr>
        <dsp:cNvPr id="0" name=""/>
        <dsp:cNvSpPr/>
      </dsp:nvSpPr>
      <dsp:spPr>
        <a:xfrm>
          <a:off x="1636383" y="360500"/>
          <a:ext cx="1308196" cy="654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/>
            <a:t>2 -</a:t>
          </a:r>
          <a:r>
            <a:rPr lang="en-US" sz="1300" b="1" kern="1200"/>
            <a:t> Dados de Transações: </a:t>
          </a:r>
          <a:endParaRPr lang="en-US" sz="1300" kern="1200"/>
        </a:p>
      </dsp:txBody>
      <dsp:txXfrm>
        <a:off x="1655541" y="379658"/>
        <a:ext cx="1269880" cy="615782"/>
      </dsp:txXfrm>
    </dsp:sp>
    <dsp:sp modelId="{4DFE9121-74C4-4CBD-9449-B22F56D945A4}">
      <dsp:nvSpPr>
        <dsp:cNvPr id="0" name=""/>
        <dsp:cNvSpPr/>
      </dsp:nvSpPr>
      <dsp:spPr>
        <a:xfrm>
          <a:off x="1767202" y="1014598"/>
          <a:ext cx="130819" cy="490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573"/>
              </a:lnTo>
              <a:lnTo>
                <a:pt x="130819" y="4905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0A160-B29C-4BED-9C9F-1CEE72CC40C2}">
      <dsp:nvSpPr>
        <dsp:cNvPr id="0" name=""/>
        <dsp:cNvSpPr/>
      </dsp:nvSpPr>
      <dsp:spPr>
        <a:xfrm>
          <a:off x="1898022" y="1178122"/>
          <a:ext cx="1046556" cy="654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Valores </a:t>
          </a:r>
          <a:r>
            <a:rPr lang="en-US" sz="1000" kern="1200" dirty="0" err="1"/>
            <a:t>médios</a:t>
          </a:r>
          <a:r>
            <a:rPr lang="en-US" sz="1000" kern="1200" dirty="0"/>
            <a:t> de </a:t>
          </a:r>
          <a:r>
            <a:rPr lang="en-US" sz="1000" kern="1200" dirty="0" err="1"/>
            <a:t>compra</a:t>
          </a:r>
          <a:r>
            <a:rPr lang="en-US" sz="1000" kern="1200" dirty="0"/>
            <a:t> e </a:t>
          </a:r>
          <a:r>
            <a:rPr lang="en-US" sz="1000" kern="1200" dirty="0" err="1"/>
            <a:t>descontos</a:t>
          </a:r>
          <a:r>
            <a:rPr lang="en-US" sz="1000" kern="1200" dirty="0"/>
            <a:t> </a:t>
          </a:r>
          <a:r>
            <a:rPr lang="en-US" sz="1000" kern="1200" dirty="0" err="1"/>
            <a:t>aplicados</a:t>
          </a:r>
          <a:r>
            <a:rPr lang="en-US" sz="1000" kern="1200" dirty="0"/>
            <a:t>.</a:t>
          </a:r>
        </a:p>
      </dsp:txBody>
      <dsp:txXfrm>
        <a:off x="1917180" y="1197280"/>
        <a:ext cx="1008240" cy="615782"/>
      </dsp:txXfrm>
    </dsp:sp>
    <dsp:sp modelId="{DEE52551-BDFA-44EA-B5DD-14FC1851D29B}">
      <dsp:nvSpPr>
        <dsp:cNvPr id="0" name=""/>
        <dsp:cNvSpPr/>
      </dsp:nvSpPr>
      <dsp:spPr>
        <a:xfrm>
          <a:off x="3271628" y="360500"/>
          <a:ext cx="1308196" cy="6540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3 -</a:t>
          </a:r>
          <a:r>
            <a:rPr lang="en-US" sz="1300" b="1" kern="1200" dirty="0"/>
            <a:t> </a:t>
          </a:r>
          <a:r>
            <a:rPr lang="en-US" sz="1300" b="1" kern="1200" dirty="0" err="1"/>
            <a:t>Perfil</a:t>
          </a:r>
          <a:r>
            <a:rPr lang="en-US" sz="1300" b="1" kern="1200" dirty="0"/>
            <a:t> do </a:t>
          </a:r>
          <a:r>
            <a:rPr lang="en-US" sz="1300" b="1" kern="1200" dirty="0" err="1"/>
            <a:t>Usuário</a:t>
          </a:r>
          <a:r>
            <a:rPr lang="en-US" sz="1300" b="1" kern="1200" dirty="0"/>
            <a:t>:</a:t>
          </a:r>
          <a:endParaRPr lang="en-US" sz="1300" kern="1200" dirty="0"/>
        </a:p>
      </dsp:txBody>
      <dsp:txXfrm>
        <a:off x="3290786" y="379658"/>
        <a:ext cx="1269880" cy="615782"/>
      </dsp:txXfrm>
    </dsp:sp>
    <dsp:sp modelId="{1D4BDF22-8FCD-4DF4-99B4-20D7C8D384FE}">
      <dsp:nvSpPr>
        <dsp:cNvPr id="0" name=""/>
        <dsp:cNvSpPr/>
      </dsp:nvSpPr>
      <dsp:spPr>
        <a:xfrm>
          <a:off x="3402448" y="1014598"/>
          <a:ext cx="130819" cy="490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573"/>
              </a:lnTo>
              <a:lnTo>
                <a:pt x="130819" y="4905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69016-1BEB-4A41-B369-4B4A36C24902}">
      <dsp:nvSpPr>
        <dsp:cNvPr id="0" name=""/>
        <dsp:cNvSpPr/>
      </dsp:nvSpPr>
      <dsp:spPr>
        <a:xfrm>
          <a:off x="3533267" y="1178122"/>
          <a:ext cx="1046556" cy="654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Idade, gênero, tempo de registro e limite de crédito.</a:t>
          </a:r>
          <a:endParaRPr lang="en-US" sz="1000" kern="1200" dirty="0"/>
        </a:p>
      </dsp:txBody>
      <dsp:txXfrm>
        <a:off x="3552425" y="1197280"/>
        <a:ext cx="1008240" cy="615782"/>
      </dsp:txXfrm>
    </dsp:sp>
    <dsp:sp modelId="{960EC438-05A5-42E2-B817-FDA7229A901C}">
      <dsp:nvSpPr>
        <dsp:cNvPr id="0" name=""/>
        <dsp:cNvSpPr/>
      </dsp:nvSpPr>
      <dsp:spPr>
        <a:xfrm>
          <a:off x="4906873" y="360500"/>
          <a:ext cx="1308196" cy="6540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/>
            <a:t>4 –</a:t>
          </a:r>
          <a:r>
            <a:rPr lang="en-US" sz="1300" b="1" kern="1200"/>
            <a:t> Recência</a:t>
          </a:r>
          <a:endParaRPr lang="en-US" sz="1300" kern="1200"/>
        </a:p>
      </dsp:txBody>
      <dsp:txXfrm>
        <a:off x="4926031" y="379658"/>
        <a:ext cx="1269880" cy="615782"/>
      </dsp:txXfrm>
    </dsp:sp>
    <dsp:sp modelId="{FCE19947-4A56-4AC3-A998-63643D71A030}">
      <dsp:nvSpPr>
        <dsp:cNvPr id="0" name=""/>
        <dsp:cNvSpPr/>
      </dsp:nvSpPr>
      <dsp:spPr>
        <a:xfrm>
          <a:off x="5037693" y="1014598"/>
          <a:ext cx="130819" cy="490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573"/>
              </a:lnTo>
              <a:lnTo>
                <a:pt x="130819" y="4905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79ECC-99D7-4FFD-8718-DAA820FBE577}">
      <dsp:nvSpPr>
        <dsp:cNvPr id="0" name=""/>
        <dsp:cNvSpPr/>
      </dsp:nvSpPr>
      <dsp:spPr>
        <a:xfrm>
          <a:off x="5168512" y="1178122"/>
          <a:ext cx="1046556" cy="654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Tempo </a:t>
          </a:r>
          <a:r>
            <a:rPr lang="en-US" sz="1000" kern="1200" dirty="0" err="1"/>
            <a:t>desde</a:t>
          </a:r>
          <a:r>
            <a:rPr lang="en-US" sz="1000" kern="1200" dirty="0"/>
            <a:t> a </a:t>
          </a:r>
          <a:r>
            <a:rPr lang="en-US" sz="1000" kern="1200" dirty="0" err="1"/>
            <a:t>última</a:t>
          </a:r>
          <a:r>
            <a:rPr lang="en-US" sz="1000" kern="1200" dirty="0"/>
            <a:t> </a:t>
          </a:r>
          <a:r>
            <a:rPr lang="en-US" sz="1000" kern="1200" dirty="0" err="1"/>
            <a:t>transação</a:t>
          </a:r>
          <a:r>
            <a:rPr lang="en-US" sz="1000" kern="1200" dirty="0"/>
            <a:t> </a:t>
          </a:r>
          <a:r>
            <a:rPr lang="en-US" sz="1000" kern="1200" dirty="0" err="1"/>
            <a:t>ou</a:t>
          </a:r>
          <a:r>
            <a:rPr lang="en-US" sz="1000" kern="1200" dirty="0"/>
            <a:t> </a:t>
          </a:r>
          <a:r>
            <a:rPr lang="en-US" sz="1000" kern="1200" dirty="0" err="1"/>
            <a:t>interação</a:t>
          </a:r>
          <a:r>
            <a:rPr lang="en-US" sz="1000" kern="1200" dirty="0"/>
            <a:t> com </a:t>
          </a:r>
          <a:r>
            <a:rPr lang="en-US" sz="1000" kern="1200" dirty="0" err="1"/>
            <a:t>uma</a:t>
          </a:r>
          <a:r>
            <a:rPr lang="en-US" sz="1000" kern="1200" dirty="0"/>
            <a:t> </a:t>
          </a:r>
          <a:r>
            <a:rPr lang="en-US" sz="1000" kern="1200" dirty="0" err="1"/>
            <a:t>oferta</a:t>
          </a:r>
          <a:r>
            <a:rPr lang="en-US" sz="1000" kern="1200" dirty="0"/>
            <a:t>.</a:t>
          </a:r>
        </a:p>
      </dsp:txBody>
      <dsp:txXfrm>
        <a:off x="5187670" y="1197280"/>
        <a:ext cx="1008240" cy="615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349" y="1295231"/>
            <a:ext cx="4421383" cy="3807446"/>
          </a:xfrm>
        </p:spPr>
        <p:txBody>
          <a:bodyPr anchor="b">
            <a:normAutofit/>
          </a:bodyPr>
          <a:lstStyle/>
          <a:p>
            <a:pPr algn="l"/>
            <a:r>
              <a:rPr lang="pt-BR" sz="5700"/>
              <a:t>Estratégia Automatizada para Otimizar o ARPU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0311" y="0"/>
            <a:ext cx="3663689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04" y="1122363"/>
            <a:ext cx="2417946" cy="3980314"/>
          </a:xfrm>
        </p:spPr>
        <p:txBody>
          <a:bodyPr anchor="b">
            <a:normAutofit/>
          </a:bodyPr>
          <a:lstStyle/>
          <a:p>
            <a:pPr algn="l"/>
            <a:r>
              <a:rPr lang="pt-BR">
                <a:solidFill>
                  <a:srgbClr val="FFFFFF"/>
                </a:solidFill>
              </a:rPr>
              <a:t>Proposta baseada em Machine Learning para o iFood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35" y="5439978"/>
            <a:ext cx="4423410" cy="18288"/>
          </a:xfrm>
          <a:custGeom>
            <a:avLst/>
            <a:gdLst>
              <a:gd name="connsiteX0" fmla="*/ 0 w 4423410"/>
              <a:gd name="connsiteY0" fmla="*/ 0 h 18288"/>
              <a:gd name="connsiteX1" fmla="*/ 587682 w 4423410"/>
              <a:gd name="connsiteY1" fmla="*/ 0 h 18288"/>
              <a:gd name="connsiteX2" fmla="*/ 1086895 w 4423410"/>
              <a:gd name="connsiteY2" fmla="*/ 0 h 18288"/>
              <a:gd name="connsiteX3" fmla="*/ 1630343 w 4423410"/>
              <a:gd name="connsiteY3" fmla="*/ 0 h 18288"/>
              <a:gd name="connsiteX4" fmla="*/ 2306492 w 4423410"/>
              <a:gd name="connsiteY4" fmla="*/ 0 h 18288"/>
              <a:gd name="connsiteX5" fmla="*/ 2894174 w 4423410"/>
              <a:gd name="connsiteY5" fmla="*/ 0 h 18288"/>
              <a:gd name="connsiteX6" fmla="*/ 3437621 w 4423410"/>
              <a:gd name="connsiteY6" fmla="*/ 0 h 18288"/>
              <a:gd name="connsiteX7" fmla="*/ 4423410 w 4423410"/>
              <a:gd name="connsiteY7" fmla="*/ 0 h 18288"/>
              <a:gd name="connsiteX8" fmla="*/ 4423410 w 4423410"/>
              <a:gd name="connsiteY8" fmla="*/ 18288 h 18288"/>
              <a:gd name="connsiteX9" fmla="*/ 3791494 w 4423410"/>
              <a:gd name="connsiteY9" fmla="*/ 18288 h 18288"/>
              <a:gd name="connsiteX10" fmla="*/ 3248047 w 4423410"/>
              <a:gd name="connsiteY10" fmla="*/ 18288 h 18288"/>
              <a:gd name="connsiteX11" fmla="*/ 2527663 w 4423410"/>
              <a:gd name="connsiteY11" fmla="*/ 18288 h 18288"/>
              <a:gd name="connsiteX12" fmla="*/ 1939981 w 4423410"/>
              <a:gd name="connsiteY12" fmla="*/ 18288 h 18288"/>
              <a:gd name="connsiteX13" fmla="*/ 1440768 w 4423410"/>
              <a:gd name="connsiteY13" fmla="*/ 18288 h 18288"/>
              <a:gd name="connsiteX14" fmla="*/ 764618 w 4423410"/>
              <a:gd name="connsiteY14" fmla="*/ 18288 h 18288"/>
              <a:gd name="connsiteX15" fmla="*/ 0 w 4423410"/>
              <a:gd name="connsiteY15" fmla="*/ 18288 h 18288"/>
              <a:gd name="connsiteX16" fmla="*/ 0 w 442341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23410" h="18288" fill="none" extrusionOk="0">
                <a:moveTo>
                  <a:pt x="0" y="0"/>
                </a:moveTo>
                <a:cubicBezTo>
                  <a:pt x="206860" y="27329"/>
                  <a:pt x="325136" y="13221"/>
                  <a:pt x="587682" y="0"/>
                </a:cubicBezTo>
                <a:cubicBezTo>
                  <a:pt x="850228" y="-13221"/>
                  <a:pt x="962246" y="-2888"/>
                  <a:pt x="1086895" y="0"/>
                </a:cubicBezTo>
                <a:cubicBezTo>
                  <a:pt x="1211544" y="2888"/>
                  <a:pt x="1406859" y="-13966"/>
                  <a:pt x="1630343" y="0"/>
                </a:cubicBezTo>
                <a:cubicBezTo>
                  <a:pt x="1853827" y="13966"/>
                  <a:pt x="2051467" y="27053"/>
                  <a:pt x="2306492" y="0"/>
                </a:cubicBezTo>
                <a:cubicBezTo>
                  <a:pt x="2561517" y="-27053"/>
                  <a:pt x="2684134" y="18321"/>
                  <a:pt x="2894174" y="0"/>
                </a:cubicBezTo>
                <a:cubicBezTo>
                  <a:pt x="3104214" y="-18321"/>
                  <a:pt x="3319501" y="21782"/>
                  <a:pt x="3437621" y="0"/>
                </a:cubicBezTo>
                <a:cubicBezTo>
                  <a:pt x="3555741" y="-21782"/>
                  <a:pt x="3955621" y="40349"/>
                  <a:pt x="4423410" y="0"/>
                </a:cubicBezTo>
                <a:cubicBezTo>
                  <a:pt x="4423808" y="7429"/>
                  <a:pt x="4423390" y="10822"/>
                  <a:pt x="4423410" y="18288"/>
                </a:cubicBezTo>
                <a:cubicBezTo>
                  <a:pt x="4158738" y="10368"/>
                  <a:pt x="3977885" y="11085"/>
                  <a:pt x="3791494" y="18288"/>
                </a:cubicBezTo>
                <a:cubicBezTo>
                  <a:pt x="3605103" y="25491"/>
                  <a:pt x="3482000" y="25303"/>
                  <a:pt x="3248047" y="18288"/>
                </a:cubicBezTo>
                <a:cubicBezTo>
                  <a:pt x="3014094" y="11273"/>
                  <a:pt x="2745120" y="31445"/>
                  <a:pt x="2527663" y="18288"/>
                </a:cubicBezTo>
                <a:cubicBezTo>
                  <a:pt x="2310206" y="5131"/>
                  <a:pt x="2116106" y="38833"/>
                  <a:pt x="1939981" y="18288"/>
                </a:cubicBezTo>
                <a:cubicBezTo>
                  <a:pt x="1763856" y="-2257"/>
                  <a:pt x="1676275" y="10875"/>
                  <a:pt x="1440768" y="18288"/>
                </a:cubicBezTo>
                <a:cubicBezTo>
                  <a:pt x="1205261" y="25701"/>
                  <a:pt x="1101073" y="-9571"/>
                  <a:pt x="764618" y="18288"/>
                </a:cubicBezTo>
                <a:cubicBezTo>
                  <a:pt x="428163" y="46147"/>
                  <a:pt x="180709" y="49883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23410" h="18288" stroke="0" extrusionOk="0">
                <a:moveTo>
                  <a:pt x="0" y="0"/>
                </a:moveTo>
                <a:cubicBezTo>
                  <a:pt x="151450" y="-3182"/>
                  <a:pt x="330751" y="1975"/>
                  <a:pt x="587682" y="0"/>
                </a:cubicBezTo>
                <a:cubicBezTo>
                  <a:pt x="844613" y="-1975"/>
                  <a:pt x="925389" y="21373"/>
                  <a:pt x="1086895" y="0"/>
                </a:cubicBezTo>
                <a:cubicBezTo>
                  <a:pt x="1248401" y="-21373"/>
                  <a:pt x="1627559" y="-29275"/>
                  <a:pt x="1807279" y="0"/>
                </a:cubicBezTo>
                <a:cubicBezTo>
                  <a:pt x="1986999" y="29275"/>
                  <a:pt x="2127620" y="23385"/>
                  <a:pt x="2394961" y="0"/>
                </a:cubicBezTo>
                <a:cubicBezTo>
                  <a:pt x="2662302" y="-23385"/>
                  <a:pt x="2729719" y="-18629"/>
                  <a:pt x="2982642" y="0"/>
                </a:cubicBezTo>
                <a:cubicBezTo>
                  <a:pt x="3235565" y="18629"/>
                  <a:pt x="3498854" y="22673"/>
                  <a:pt x="3703026" y="0"/>
                </a:cubicBezTo>
                <a:cubicBezTo>
                  <a:pt x="3907198" y="-22673"/>
                  <a:pt x="4203160" y="-11253"/>
                  <a:pt x="4423410" y="0"/>
                </a:cubicBezTo>
                <a:cubicBezTo>
                  <a:pt x="4422524" y="5429"/>
                  <a:pt x="4424231" y="14046"/>
                  <a:pt x="4423410" y="18288"/>
                </a:cubicBezTo>
                <a:cubicBezTo>
                  <a:pt x="4232181" y="31060"/>
                  <a:pt x="4039656" y="18565"/>
                  <a:pt x="3879962" y="18288"/>
                </a:cubicBezTo>
                <a:cubicBezTo>
                  <a:pt x="3720268" y="18011"/>
                  <a:pt x="3410543" y="416"/>
                  <a:pt x="3248047" y="18288"/>
                </a:cubicBezTo>
                <a:cubicBezTo>
                  <a:pt x="3085551" y="36160"/>
                  <a:pt x="2859988" y="2443"/>
                  <a:pt x="2616131" y="18288"/>
                </a:cubicBezTo>
                <a:cubicBezTo>
                  <a:pt x="2372274" y="34133"/>
                  <a:pt x="2239006" y="15743"/>
                  <a:pt x="2028449" y="18288"/>
                </a:cubicBezTo>
                <a:cubicBezTo>
                  <a:pt x="1817892" y="20833"/>
                  <a:pt x="1524351" y="-9689"/>
                  <a:pt x="1308066" y="18288"/>
                </a:cubicBezTo>
                <a:cubicBezTo>
                  <a:pt x="1091781" y="46265"/>
                  <a:pt x="878642" y="35229"/>
                  <a:pt x="587682" y="18288"/>
                </a:cubicBezTo>
                <a:cubicBezTo>
                  <a:pt x="296722" y="1347"/>
                  <a:pt x="210783" y="24166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7989" y="5626353"/>
            <a:ext cx="2609715" cy="18288"/>
          </a:xfrm>
          <a:custGeom>
            <a:avLst/>
            <a:gdLst>
              <a:gd name="connsiteX0" fmla="*/ 0 w 2609715"/>
              <a:gd name="connsiteY0" fmla="*/ 0 h 18288"/>
              <a:gd name="connsiteX1" fmla="*/ 626332 w 2609715"/>
              <a:gd name="connsiteY1" fmla="*/ 0 h 18288"/>
              <a:gd name="connsiteX2" fmla="*/ 1278760 w 2609715"/>
              <a:gd name="connsiteY2" fmla="*/ 0 h 18288"/>
              <a:gd name="connsiteX3" fmla="*/ 1931189 w 2609715"/>
              <a:gd name="connsiteY3" fmla="*/ 0 h 18288"/>
              <a:gd name="connsiteX4" fmla="*/ 2609715 w 2609715"/>
              <a:gd name="connsiteY4" fmla="*/ 0 h 18288"/>
              <a:gd name="connsiteX5" fmla="*/ 2609715 w 2609715"/>
              <a:gd name="connsiteY5" fmla="*/ 18288 h 18288"/>
              <a:gd name="connsiteX6" fmla="*/ 1957286 w 2609715"/>
              <a:gd name="connsiteY6" fmla="*/ 18288 h 18288"/>
              <a:gd name="connsiteX7" fmla="*/ 1357052 w 2609715"/>
              <a:gd name="connsiteY7" fmla="*/ 18288 h 18288"/>
              <a:gd name="connsiteX8" fmla="*/ 756817 w 2609715"/>
              <a:gd name="connsiteY8" fmla="*/ 18288 h 18288"/>
              <a:gd name="connsiteX9" fmla="*/ 0 w 2609715"/>
              <a:gd name="connsiteY9" fmla="*/ 18288 h 18288"/>
              <a:gd name="connsiteX10" fmla="*/ 0 w 2609715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9715" h="18288" fill="none" extrusionOk="0">
                <a:moveTo>
                  <a:pt x="0" y="0"/>
                </a:moveTo>
                <a:cubicBezTo>
                  <a:pt x="283276" y="6411"/>
                  <a:pt x="352876" y="-4376"/>
                  <a:pt x="626332" y="0"/>
                </a:cubicBezTo>
                <a:cubicBezTo>
                  <a:pt x="899788" y="4376"/>
                  <a:pt x="984795" y="8792"/>
                  <a:pt x="1278760" y="0"/>
                </a:cubicBezTo>
                <a:cubicBezTo>
                  <a:pt x="1572725" y="-8792"/>
                  <a:pt x="1637724" y="7668"/>
                  <a:pt x="1931189" y="0"/>
                </a:cubicBezTo>
                <a:cubicBezTo>
                  <a:pt x="2224654" y="-7668"/>
                  <a:pt x="2304540" y="-27069"/>
                  <a:pt x="2609715" y="0"/>
                </a:cubicBezTo>
                <a:cubicBezTo>
                  <a:pt x="2609561" y="8655"/>
                  <a:pt x="2608831" y="9975"/>
                  <a:pt x="2609715" y="18288"/>
                </a:cubicBezTo>
                <a:cubicBezTo>
                  <a:pt x="2465462" y="44785"/>
                  <a:pt x="2255189" y="1376"/>
                  <a:pt x="1957286" y="18288"/>
                </a:cubicBezTo>
                <a:cubicBezTo>
                  <a:pt x="1659383" y="35200"/>
                  <a:pt x="1562734" y="6078"/>
                  <a:pt x="1357052" y="18288"/>
                </a:cubicBezTo>
                <a:cubicBezTo>
                  <a:pt x="1151370" y="30498"/>
                  <a:pt x="893393" y="36847"/>
                  <a:pt x="756817" y="18288"/>
                </a:cubicBezTo>
                <a:cubicBezTo>
                  <a:pt x="620241" y="-271"/>
                  <a:pt x="309020" y="-1293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609715" h="18288" stroke="0" extrusionOk="0">
                <a:moveTo>
                  <a:pt x="0" y="0"/>
                </a:moveTo>
                <a:cubicBezTo>
                  <a:pt x="213927" y="5385"/>
                  <a:pt x="459211" y="-16832"/>
                  <a:pt x="626332" y="0"/>
                </a:cubicBezTo>
                <a:cubicBezTo>
                  <a:pt x="793453" y="16832"/>
                  <a:pt x="1001999" y="-15497"/>
                  <a:pt x="1200469" y="0"/>
                </a:cubicBezTo>
                <a:cubicBezTo>
                  <a:pt x="1398939" y="15497"/>
                  <a:pt x="1608397" y="-18886"/>
                  <a:pt x="1905092" y="0"/>
                </a:cubicBezTo>
                <a:cubicBezTo>
                  <a:pt x="2201787" y="18886"/>
                  <a:pt x="2405176" y="14775"/>
                  <a:pt x="2609715" y="0"/>
                </a:cubicBezTo>
                <a:cubicBezTo>
                  <a:pt x="2610129" y="5928"/>
                  <a:pt x="2609945" y="11133"/>
                  <a:pt x="2609715" y="18288"/>
                </a:cubicBezTo>
                <a:cubicBezTo>
                  <a:pt x="2437672" y="45501"/>
                  <a:pt x="2157047" y="37158"/>
                  <a:pt x="2009481" y="18288"/>
                </a:cubicBezTo>
                <a:cubicBezTo>
                  <a:pt x="1861915" y="-582"/>
                  <a:pt x="1705933" y="12780"/>
                  <a:pt x="1409246" y="18288"/>
                </a:cubicBezTo>
                <a:cubicBezTo>
                  <a:pt x="1112559" y="23796"/>
                  <a:pt x="883204" y="12235"/>
                  <a:pt x="704623" y="18288"/>
                </a:cubicBezTo>
                <a:cubicBezTo>
                  <a:pt x="526042" y="24341"/>
                  <a:pt x="274196" y="39038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Objetivo e Abordagem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55A177-50AD-F51E-2DC3-44F69441B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5008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pt-BR" sz="4200"/>
              <a:t>Modelo e Sistema de Distribuição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A1FCAB-9E54-765B-E813-FE665B326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08279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6A1D0-48F4-ACEF-1F5C-1E824BDB373C}"/>
              </a:ext>
            </a:extLst>
          </p:cNvPr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 dirty="0" err="1">
                <a:latin typeface="+mj-lt"/>
                <a:ea typeface="+mj-ea"/>
                <a:cs typeface="+mj-cs"/>
              </a:rPr>
              <a:t>Principais</a:t>
            </a:r>
            <a:r>
              <a:rPr lang="en-US" sz="35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latin typeface="+mj-lt"/>
                <a:ea typeface="+mj-ea"/>
                <a:cs typeface="+mj-cs"/>
              </a:rPr>
              <a:t>Variáveis</a:t>
            </a:r>
            <a:r>
              <a:rPr lang="en-US" sz="35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latin typeface="+mj-lt"/>
                <a:ea typeface="+mj-ea"/>
                <a:cs typeface="+mj-cs"/>
              </a:rPr>
              <a:t>Consideradas</a:t>
            </a:r>
            <a:endParaRPr lang="en-US" sz="35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CD6C5B-585E-EB9B-7A19-72564DA8B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735921"/>
              </p:ext>
            </p:extLst>
          </p:nvPr>
        </p:nvGraphicFramePr>
        <p:xfrm>
          <a:off x="235393" y="1452179"/>
          <a:ext cx="6216208" cy="219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aph with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264C118F-80A7-952C-D81A-56D969C40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429000"/>
            <a:ext cx="5612084" cy="2800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17C7F-B48E-8D43-6DB5-23DB6F7C265D}"/>
              </a:ext>
            </a:extLst>
          </p:cNvPr>
          <p:cNvSpPr txBox="1"/>
          <p:nvPr/>
        </p:nvSpPr>
        <p:spPr>
          <a:xfrm>
            <a:off x="5549898" y="3429000"/>
            <a:ext cx="350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/>
              <a:t>As variáveis mais relevantes para o modelo estão relacionadas ao engajamento do cliente com ofertas, ao impacto das promoções em seu comportamento de compra e à recência de suas atividades na plataforma.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2185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Receita Média ao Longo da Distribuição de Ofertas</a:t>
            </a: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202" y="2660904"/>
            <a:ext cx="2866898" cy="1599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 err="1"/>
              <a:t>Segmentação</a:t>
            </a:r>
            <a:r>
              <a:rPr lang="en-US" sz="1500" dirty="0"/>
              <a:t>: </a:t>
            </a:r>
            <a:r>
              <a:rPr lang="en-US" sz="1500" dirty="0" err="1"/>
              <a:t>Identificar</a:t>
            </a:r>
            <a:r>
              <a:rPr lang="en-US" sz="1500" dirty="0"/>
              <a:t> </a:t>
            </a:r>
            <a:r>
              <a:rPr lang="en-US" sz="1500" dirty="0" err="1"/>
              <a:t>clientes</a:t>
            </a:r>
            <a:r>
              <a:rPr lang="en-US" sz="1500" dirty="0"/>
              <a:t> </a:t>
            </a:r>
            <a:r>
              <a:rPr lang="en-US" sz="1500" dirty="0" err="1"/>
              <a:t>mais</a:t>
            </a:r>
            <a:r>
              <a:rPr lang="en-US" sz="1500" dirty="0"/>
              <a:t> </a:t>
            </a:r>
            <a:r>
              <a:rPr lang="en-US" sz="1500" dirty="0" err="1"/>
              <a:t>sensíveis</a:t>
            </a:r>
            <a:r>
              <a:rPr lang="en-US" sz="1500" dirty="0"/>
              <a:t> a </a:t>
            </a:r>
            <a:r>
              <a:rPr lang="en-US" sz="1500" dirty="0" err="1"/>
              <a:t>cupons</a:t>
            </a:r>
            <a:r>
              <a:rPr lang="en-US" sz="1500" dirty="0"/>
              <a:t> para </a:t>
            </a:r>
            <a:r>
              <a:rPr lang="en-US" sz="1500" dirty="0" err="1"/>
              <a:t>otimizar</a:t>
            </a:r>
            <a:r>
              <a:rPr lang="en-US" sz="1500" dirty="0"/>
              <a:t> </a:t>
            </a:r>
            <a:r>
              <a:rPr lang="en-US" sz="1500" dirty="0" err="1"/>
              <a:t>recursos</a:t>
            </a:r>
            <a:r>
              <a:rPr lang="en-US" sz="1500" dirty="0"/>
              <a:t>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i="1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 err="1"/>
              <a:t>Foco</a:t>
            </a:r>
            <a:r>
              <a:rPr lang="en-US" sz="1500" dirty="0"/>
              <a:t>: </a:t>
            </a:r>
            <a:r>
              <a:rPr lang="en-US" sz="1500" dirty="0" err="1"/>
              <a:t>Clientes</a:t>
            </a:r>
            <a:r>
              <a:rPr lang="en-US" sz="1500" dirty="0"/>
              <a:t> que </a:t>
            </a:r>
            <a:r>
              <a:rPr lang="en-US" sz="1500" dirty="0" err="1"/>
              <a:t>precisam</a:t>
            </a:r>
            <a:r>
              <a:rPr lang="en-US" sz="1500" dirty="0"/>
              <a:t> de </a:t>
            </a:r>
            <a:r>
              <a:rPr lang="en-US" sz="1500" dirty="0" err="1"/>
              <a:t>incentivos</a:t>
            </a:r>
            <a:r>
              <a:rPr lang="en-US" sz="1500" dirty="0"/>
              <a:t> para </a:t>
            </a:r>
            <a:r>
              <a:rPr lang="en-US" sz="1500" dirty="0" err="1"/>
              <a:t>aumentar</a:t>
            </a:r>
            <a:r>
              <a:rPr lang="en-US" sz="1500" dirty="0"/>
              <a:t> o </a:t>
            </a:r>
            <a:r>
              <a:rPr lang="en-US" sz="1500" dirty="0" err="1"/>
              <a:t>engajamento</a:t>
            </a:r>
            <a:r>
              <a:rPr lang="en-US" sz="1500" dirty="0"/>
              <a:t>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7" name="Picture 6" descr="A graph with blue line&#10;&#10;Description automatically generated">
            <a:extLst>
              <a:ext uri="{FF2B5EF4-FFF2-40B4-BE49-F238E27FC236}">
                <a16:creationId xmlns:a16="http://schemas.microsoft.com/office/drawing/2014/main" id="{63EA8DF1-5320-9768-04E6-51632439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1801545"/>
            <a:ext cx="4094226" cy="32549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DD4169-2B81-91E5-C49C-C5B9C0C18EE0}"/>
              </a:ext>
            </a:extLst>
          </p:cNvPr>
          <p:cNvSpPr txBox="1"/>
          <p:nvPr/>
        </p:nvSpPr>
        <p:spPr>
          <a:xfrm>
            <a:off x="172340" y="5307914"/>
            <a:ext cx="879475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i="1" dirty="0"/>
              <a:t>Ao </a:t>
            </a:r>
            <a:r>
              <a:rPr lang="en-US" sz="1800" i="1" dirty="0" err="1"/>
              <a:t>distribuir</a:t>
            </a:r>
            <a:r>
              <a:rPr lang="en-US" sz="1800" i="1" dirty="0"/>
              <a:t> 800 </a:t>
            </a:r>
            <a:r>
              <a:rPr lang="en-US" sz="1800" i="1" dirty="0" err="1"/>
              <a:t>ofertas</a:t>
            </a:r>
            <a:r>
              <a:rPr lang="en-US" sz="1800" i="1" dirty="0"/>
              <a:t> para 7.409 </a:t>
            </a:r>
            <a:r>
              <a:rPr lang="en-US" sz="1800" i="1" dirty="0" err="1"/>
              <a:t>clientes</a:t>
            </a:r>
            <a:r>
              <a:rPr lang="en-US" sz="1800" i="1" dirty="0"/>
              <a:t> do </a:t>
            </a:r>
            <a:r>
              <a:rPr lang="en-US" sz="1800" i="1" dirty="0" err="1"/>
              <a:t>grupo</a:t>
            </a:r>
            <a:r>
              <a:rPr lang="en-US" sz="1800" i="1" dirty="0"/>
              <a:t> </a:t>
            </a:r>
            <a:r>
              <a:rPr lang="en-US" sz="1800" i="1" dirty="0" err="1"/>
              <a:t>considerado</a:t>
            </a:r>
            <a:r>
              <a:rPr lang="en-US" sz="1800" i="1" dirty="0"/>
              <a:t>, o </a:t>
            </a:r>
            <a:r>
              <a:rPr lang="en-US" sz="1800" i="1" dirty="0" err="1"/>
              <a:t>gráfico</a:t>
            </a:r>
            <a:r>
              <a:rPr lang="en-US" sz="1800" i="1" dirty="0"/>
              <a:t> indica que a </a:t>
            </a:r>
            <a:r>
              <a:rPr lang="en-US" sz="1800" i="1" dirty="0" err="1"/>
              <a:t>receita</a:t>
            </a:r>
            <a:r>
              <a:rPr lang="en-US" sz="1800" i="1" dirty="0"/>
              <a:t> </a:t>
            </a:r>
            <a:r>
              <a:rPr lang="en-US" sz="1800" i="1" dirty="0" err="1"/>
              <a:t>média</a:t>
            </a:r>
            <a:r>
              <a:rPr lang="en-US" sz="1800" i="1" dirty="0"/>
              <a:t> é </a:t>
            </a:r>
            <a:r>
              <a:rPr lang="en-US" sz="1800" i="1" dirty="0" err="1"/>
              <a:t>maior</a:t>
            </a:r>
            <a:r>
              <a:rPr lang="en-US" sz="1800" i="1" dirty="0"/>
              <a:t> no </a:t>
            </a:r>
            <a:r>
              <a:rPr lang="en-US" sz="1800" i="1" dirty="0" err="1"/>
              <a:t>início</a:t>
            </a:r>
            <a:r>
              <a:rPr lang="en-US" sz="1800" i="1" dirty="0"/>
              <a:t> da </a:t>
            </a:r>
            <a:r>
              <a:rPr lang="en-US" sz="1800" i="1" dirty="0" err="1"/>
              <a:t>distribuição</a:t>
            </a:r>
            <a:r>
              <a:rPr lang="en-US" sz="1800" i="1" dirty="0"/>
              <a:t>. </a:t>
            </a:r>
            <a:r>
              <a:rPr lang="en-US" sz="1800" i="1" dirty="0" err="1"/>
              <a:t>Isso</a:t>
            </a:r>
            <a:r>
              <a:rPr lang="en-US" sz="1800" i="1" dirty="0"/>
              <a:t> </a:t>
            </a:r>
            <a:r>
              <a:rPr lang="en-US" sz="1800" i="1" dirty="0" err="1"/>
              <a:t>demonstra</a:t>
            </a:r>
            <a:r>
              <a:rPr lang="en-US" sz="1800" i="1" dirty="0"/>
              <a:t> que o </a:t>
            </a:r>
            <a:r>
              <a:rPr lang="en-US" sz="1800" i="1" dirty="0" err="1"/>
              <a:t>modelo</a:t>
            </a:r>
            <a:r>
              <a:rPr lang="en-US" sz="1800" i="1" dirty="0"/>
              <a:t> </a:t>
            </a:r>
            <a:r>
              <a:rPr lang="en-US" sz="1800" i="1" dirty="0" err="1"/>
              <a:t>prioriza</a:t>
            </a:r>
            <a:r>
              <a:rPr lang="en-US" sz="1800" i="1" dirty="0"/>
              <a:t> </a:t>
            </a:r>
            <a:r>
              <a:rPr lang="en-US" sz="1800" i="1" dirty="0" err="1"/>
              <a:t>enviar</a:t>
            </a:r>
            <a:r>
              <a:rPr lang="en-US" sz="1800" i="1" dirty="0"/>
              <a:t> </a:t>
            </a:r>
            <a:r>
              <a:rPr lang="en-US" sz="1800" i="1" dirty="0" err="1"/>
              <a:t>ofertas</a:t>
            </a:r>
            <a:r>
              <a:rPr lang="en-US" sz="1800" i="1" dirty="0"/>
              <a:t> para </a:t>
            </a:r>
            <a:r>
              <a:rPr lang="en-US" sz="1800" i="1" dirty="0" err="1"/>
              <a:t>clientes</a:t>
            </a:r>
            <a:r>
              <a:rPr lang="en-US" sz="1800" i="1" dirty="0"/>
              <a:t> com </a:t>
            </a:r>
            <a:r>
              <a:rPr lang="en-US" sz="1800" i="1" dirty="0" err="1"/>
              <a:t>maior</a:t>
            </a:r>
            <a:r>
              <a:rPr lang="en-US" sz="1800" i="1" dirty="0"/>
              <a:t> </a:t>
            </a:r>
            <a:r>
              <a:rPr lang="en-US" sz="1800" i="1" dirty="0" err="1"/>
              <a:t>potencial</a:t>
            </a:r>
            <a:r>
              <a:rPr lang="en-US" sz="1800" i="1" dirty="0"/>
              <a:t> de </a:t>
            </a:r>
            <a:r>
              <a:rPr lang="en-US" sz="1800" i="1" dirty="0" err="1"/>
              <a:t>receita</a:t>
            </a:r>
            <a:r>
              <a:rPr lang="en-US" sz="1800" i="1" dirty="0"/>
              <a:t>, </a:t>
            </a:r>
            <a:r>
              <a:rPr lang="en-US" sz="1800" i="1" dirty="0" err="1"/>
              <a:t>otimizando</a:t>
            </a:r>
            <a:r>
              <a:rPr lang="en-US" sz="1800" i="1" dirty="0"/>
              <a:t> o </a:t>
            </a:r>
            <a:r>
              <a:rPr lang="en-US" sz="1800" i="1" dirty="0" err="1"/>
              <a:t>impacto</a:t>
            </a:r>
            <a:r>
              <a:rPr lang="en-US" sz="1800" i="1" dirty="0"/>
              <a:t> das </a:t>
            </a:r>
            <a:r>
              <a:rPr lang="en-US" sz="1800" i="1" dirty="0" err="1"/>
              <a:t>campanhas</a:t>
            </a:r>
            <a:r>
              <a:rPr lang="en-US" sz="1800" i="1" dirty="0"/>
              <a:t> de marketing.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Estratégia Automatizada para Otimizar o ARPU</vt:lpstr>
      <vt:lpstr>Objetivo e Abordagem</vt:lpstr>
      <vt:lpstr>Modelo e Sistema de Distribuição</vt:lpstr>
      <vt:lpstr>PowerPoint Presentation</vt:lpstr>
      <vt:lpstr>Receita Média ao Longo da Distribuição de Ofertas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Bruno Borges de Souza</dc:creator>
  <cp:keywords/>
  <dc:description>generated using python-pptx</dc:description>
  <cp:lastModifiedBy>Bruno Borges de Souza</cp:lastModifiedBy>
  <cp:revision>2</cp:revision>
  <dcterms:created xsi:type="dcterms:W3CDTF">2013-01-27T09:14:16Z</dcterms:created>
  <dcterms:modified xsi:type="dcterms:W3CDTF">2025-01-16T00:17:03Z</dcterms:modified>
  <cp:category/>
</cp:coreProperties>
</file>