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Live from </a:t>
            </a:r>
            <a:r>
              <a:rPr lang="en-GB" dirty="0" err="1" smtClean="0"/>
              <a:t>antlia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Game by Bruno, Michael and 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233" y="2714106"/>
            <a:ext cx="9601200" cy="302167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 For Listening.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Questions?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and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2D Card Game with a political twist.</a:t>
            </a:r>
          </a:p>
          <a:p>
            <a:r>
              <a:rPr lang="en-GB" sz="4400" dirty="0" smtClean="0"/>
              <a:t>Science Fiction with a wacky feel.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369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Influence and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86" y="1670858"/>
            <a:ext cx="1221971" cy="939338"/>
          </a:xfrm>
        </p:spPr>
        <p:txBody>
          <a:bodyPr>
            <a:normAutofit/>
          </a:bodyPr>
          <a:lstStyle/>
          <a:p>
            <a:endParaRPr lang="en-GB" sz="800" dirty="0"/>
          </a:p>
        </p:txBody>
      </p:sp>
      <p:pic>
        <p:nvPicPr>
          <p:cNvPr id="1026" name="Picture 2" descr="Image result for Hearthst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32" y="1670858"/>
            <a:ext cx="4227168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96" y="1670858"/>
            <a:ext cx="438150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va C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57" y="4514849"/>
            <a:ext cx="4227844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ight and Magic: Duel of champ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96" y="4514849"/>
            <a:ext cx="4381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Previous Experience</a:t>
            </a:r>
          </a:p>
          <a:p>
            <a:r>
              <a:rPr lang="en-GB" sz="4400" dirty="0" smtClean="0"/>
              <a:t>Lots of utilities.</a:t>
            </a:r>
          </a:p>
          <a:p>
            <a:r>
              <a:rPr lang="en-GB" sz="4400" dirty="0" smtClean="0"/>
              <a:t>All members comfortable with it.</a:t>
            </a: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736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and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Turn-based.</a:t>
            </a:r>
          </a:p>
          <a:p>
            <a:r>
              <a:rPr lang="en-GB" sz="4000" dirty="0" smtClean="0"/>
              <a:t>3 Bars : Integrity, Funding and Popularity.</a:t>
            </a:r>
          </a:p>
          <a:p>
            <a:r>
              <a:rPr lang="en-GB" sz="4000" dirty="0" smtClean="0"/>
              <a:t>Conspire Cards.</a:t>
            </a:r>
          </a:p>
          <a:p>
            <a:r>
              <a:rPr lang="en-GB" sz="4000" dirty="0" smtClean="0"/>
              <a:t>Stress Cards.</a:t>
            </a:r>
          </a:p>
          <a:p>
            <a:r>
              <a:rPr lang="en-GB" sz="4000" dirty="0" smtClean="0"/>
              <a:t>Outsmart your opponent to win.</a:t>
            </a:r>
          </a:p>
        </p:txBody>
      </p:sp>
    </p:spTree>
    <p:extLst>
      <p:ext uri="{BB962C8B-B14F-4D97-AF65-F5344CB8AC3E}">
        <p14:creationId xmlns:p14="http://schemas.microsoft.com/office/powerpoint/2010/main" val="7383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Immersive Qualities and Version Control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89" y="1837161"/>
            <a:ext cx="6195085" cy="42726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5" y="1837162"/>
            <a:ext cx="6306105" cy="4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 to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Bruno : Lead Programmer / Writer</a:t>
            </a:r>
          </a:p>
          <a:p>
            <a:r>
              <a:rPr lang="en-GB" sz="4000" dirty="0" smtClean="0"/>
              <a:t>Michael : </a:t>
            </a:r>
            <a:r>
              <a:rPr lang="en-GB" sz="4000" dirty="0" smtClean="0"/>
              <a:t>Documentation </a:t>
            </a:r>
            <a:r>
              <a:rPr lang="en-GB" sz="4000" dirty="0" smtClean="0"/>
              <a:t>/Programmer</a:t>
            </a:r>
          </a:p>
          <a:p>
            <a:r>
              <a:rPr lang="en-GB" sz="4000" dirty="0" smtClean="0"/>
              <a:t>TK : Art / Writer </a:t>
            </a:r>
            <a:r>
              <a:rPr lang="en-GB" sz="4000" dirty="0" smtClean="0"/>
              <a:t>/Design</a:t>
            </a:r>
            <a:endParaRPr lang="en-GB" sz="4000" dirty="0" smtClean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3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125</TotalTime>
  <Words>110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Live from antlia</vt:lpstr>
      <vt:lpstr>Idea and Overview</vt:lpstr>
      <vt:lpstr>Influence and Research</vt:lpstr>
      <vt:lpstr>Why Unity?</vt:lpstr>
      <vt:lpstr>Gameplay and Mechanics</vt:lpstr>
      <vt:lpstr>Game Demo</vt:lpstr>
      <vt:lpstr>Immersive Qualities and Version Control</vt:lpstr>
      <vt:lpstr>Contributions to the Project</vt:lpstr>
      <vt:lpstr>What We Learned</vt:lpstr>
      <vt:lpstr>Thank You For Listening.  Questions? 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from antlia</dc:title>
  <dc:creator>Information, Technology and Digital Services</dc:creator>
  <cp:lastModifiedBy>Information, Technology and Digital Services</cp:lastModifiedBy>
  <cp:revision>13</cp:revision>
  <dcterms:created xsi:type="dcterms:W3CDTF">2018-11-14T10:05:46Z</dcterms:created>
  <dcterms:modified xsi:type="dcterms:W3CDTF">2018-11-28T10:43:55Z</dcterms:modified>
</cp:coreProperties>
</file>