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4" d="100"/>
          <a:sy n="44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6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4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5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2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1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7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2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3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4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2243" y="3217762"/>
            <a:ext cx="7592369" cy="1559619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Sistema de controle de estoque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5173883"/>
            <a:ext cx="8915399" cy="109959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Bruno  </a:t>
            </a:r>
            <a:r>
              <a:rPr lang="pt-BR" smtClean="0"/>
              <a:t>Cogo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452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u="sng" dirty="0" smtClean="0"/>
              <a:t>Introdução</a:t>
            </a:r>
            <a:endParaRPr lang="pt-BR" sz="4800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338086"/>
            <a:ext cx="10131425" cy="409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800" dirty="0" smtClean="0"/>
              <a:t>O sistema de controle de estoque consiste em: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Gerenciar o controle de entrada e saída de produtos(controlando a quantidade e valores por unidades);</a:t>
            </a:r>
          </a:p>
          <a:p>
            <a:r>
              <a:rPr lang="pt-BR" sz="2800" dirty="0" smtClean="0"/>
              <a:t>Armazenamento de notas fiscais;</a:t>
            </a:r>
          </a:p>
          <a:p>
            <a:r>
              <a:rPr lang="pt-BR" sz="2800" dirty="0" smtClean="0"/>
              <a:t>Armazenamento de fornecedores;</a:t>
            </a:r>
          </a:p>
          <a:p>
            <a:r>
              <a:rPr lang="pt-BR" sz="2800" dirty="0" smtClean="0"/>
              <a:t>Impressão de um relatório final;</a:t>
            </a:r>
          </a:p>
          <a:p>
            <a:pPr marL="0" indent="0">
              <a:buNone/>
            </a:pPr>
            <a:endParaRPr lang="pt-BR" sz="2800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19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759353"/>
            <a:ext cx="10131425" cy="403184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	O software trabalhará com produtos que serão classificados por categorias. O programa irá permitir :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Emitir um relatório a cada alteração no sistema;</a:t>
            </a:r>
          </a:p>
          <a:p>
            <a:r>
              <a:rPr lang="pt-BR" sz="2800" dirty="0" smtClean="0"/>
              <a:t>Emitir um relatório completo ao final do mês;</a:t>
            </a:r>
          </a:p>
          <a:p>
            <a:r>
              <a:rPr lang="pt-BR" sz="2800" dirty="0" smtClean="0"/>
              <a:t>O usuário poderá voltar a tela inicial a qualquer momento;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u="sng" dirty="0" smtClean="0"/>
              <a:t>Motivação</a:t>
            </a:r>
            <a:endParaRPr lang="pt-BR" sz="4800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	A motivação veio com a necessidade por um software de controle de estoque do comercio do pai de um dos integrantes</a:t>
            </a:r>
            <a:r>
              <a:rPr lang="pt-BR" dirty="0" smtClean="0"/>
              <a:t>, </a:t>
            </a:r>
            <a:r>
              <a:rPr lang="pt-BR" sz="2400" dirty="0" smtClean="0"/>
              <a:t>onde estava sendo feito manualmente via </a:t>
            </a:r>
            <a:r>
              <a:rPr lang="pt-BR" sz="2400" dirty="0" err="1" smtClean="0"/>
              <a:t>excel</a:t>
            </a:r>
            <a:r>
              <a:rPr lang="pt-BR" sz="2400" dirty="0" smtClean="0"/>
              <a:t>. Assim :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Aumentando a praticidade e agilidade do processo;</a:t>
            </a:r>
          </a:p>
          <a:p>
            <a:r>
              <a:rPr lang="pt-BR" sz="2400" dirty="0" smtClean="0"/>
              <a:t>Economizando tempo e diminuindo a quantidade de funcionários para essa função;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4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u="sng" dirty="0" smtClean="0"/>
              <a:t>Funcionalidades e explicação</a:t>
            </a:r>
            <a:endParaRPr lang="pt-BR" sz="4800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886672"/>
            <a:ext cx="10131425" cy="49713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 smtClean="0"/>
              <a:t>	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	Inicialmente o software terá as seguintes funcionalidades: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b="1" dirty="0" smtClean="0"/>
              <a:t>Produtos:</a:t>
            </a:r>
          </a:p>
          <a:p>
            <a:r>
              <a:rPr lang="pt-BR" sz="2400" dirty="0" smtClean="0"/>
              <a:t>Adicionar produtos ao banco de dados, onde será armazenado com os atributos (Nome e Categoria);</a:t>
            </a:r>
          </a:p>
          <a:p>
            <a:r>
              <a:rPr lang="pt-BR" sz="2400" dirty="0" smtClean="0"/>
              <a:t>Não poderá existir 2 produtos com o mesmo nome;</a:t>
            </a:r>
          </a:p>
          <a:p>
            <a:r>
              <a:rPr lang="pt-BR" sz="2400" dirty="0" smtClean="0"/>
              <a:t>Os produtos serão utilizados no momento em que o usuário for inserir produtos de entrada, onde deverá especificar o produto;</a:t>
            </a:r>
          </a:p>
          <a:p>
            <a:r>
              <a:rPr lang="pt-BR" sz="2400" dirty="0"/>
              <a:t>O Software permitirá também o usuário alterar, remover e pesquisar produtos.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79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-115747"/>
            <a:ext cx="10131425" cy="6632293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smtClean="0"/>
              <a:t>Fornecedor</a:t>
            </a:r>
            <a:r>
              <a:rPr lang="pt-BR" sz="2400" b="1" dirty="0"/>
              <a:t>:</a:t>
            </a:r>
          </a:p>
          <a:p>
            <a:r>
              <a:rPr lang="pt-BR" sz="2400" dirty="0"/>
              <a:t>Adicionar fornecedores ao banco de dados, onde será armazenado com os atributos (Nome, Endereço, CNPJ e Telefone);</a:t>
            </a:r>
          </a:p>
          <a:p>
            <a:r>
              <a:rPr lang="pt-BR" sz="2400" dirty="0"/>
              <a:t>Não poderá existir 2 fornecedores com o mesmo CNPJ</a:t>
            </a:r>
            <a:r>
              <a:rPr lang="pt-BR" sz="2400" dirty="0" smtClean="0"/>
              <a:t>;</a:t>
            </a:r>
          </a:p>
          <a:p>
            <a:r>
              <a:rPr lang="pt-BR" sz="2400" dirty="0"/>
              <a:t>O Software permitirá também o usuário alterar, remover e pesquisar </a:t>
            </a:r>
            <a:r>
              <a:rPr lang="pt-BR" sz="2400" dirty="0" smtClean="0"/>
              <a:t>fornecedores.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Relatório:</a:t>
            </a:r>
            <a:endParaRPr lang="pt-BR" sz="2400" dirty="0" smtClean="0"/>
          </a:p>
          <a:p>
            <a:r>
              <a:rPr lang="pt-BR" sz="2400" dirty="0" smtClean="0"/>
              <a:t>Deverá permitir o usuário imprimir um relatório diário com as transações realizadas naquele dia, ou no final do mês com todas as transações.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393539"/>
            <a:ext cx="10131425" cy="622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Entrada:</a:t>
            </a:r>
          </a:p>
          <a:p>
            <a:r>
              <a:rPr lang="pt-BR" sz="2400" dirty="0" smtClean="0"/>
              <a:t>O usuário deverá inserir o nome do produto, o numero da DANFE (nota fiscal), o fornecedor, a quantidade total do produto e o valor total;</a:t>
            </a:r>
          </a:p>
          <a:p>
            <a:r>
              <a:rPr lang="pt-BR" sz="2400" dirty="0" smtClean="0"/>
              <a:t>O software realizará um calculo mostrando o valor unitário e por fim inserir no estoque.</a:t>
            </a:r>
          </a:p>
          <a:p>
            <a:pPr marL="0" indent="0">
              <a:buNone/>
            </a:pPr>
            <a:r>
              <a:rPr lang="pt-BR" sz="2400" b="1" dirty="0" smtClean="0"/>
              <a:t>Saída:</a:t>
            </a:r>
          </a:p>
          <a:p>
            <a:r>
              <a:rPr lang="pt-BR" sz="2400" dirty="0" smtClean="0"/>
              <a:t>O usuário devera inserir o produto e a quantidade vendida;</a:t>
            </a:r>
          </a:p>
          <a:p>
            <a:pPr marL="0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8119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pt-BR" sz="4800" u="sng" dirty="0" err="1" smtClean="0"/>
              <a:t>dfd</a:t>
            </a:r>
            <a:endParaRPr lang="pt-BR" sz="4800" u="sng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85801" y="1354239"/>
            <a:ext cx="10131425" cy="443696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3" y="1088020"/>
            <a:ext cx="10475089" cy="56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97</TotalTime>
  <Words>148</Words>
  <Application>Microsoft Office PowerPoint</Application>
  <PresentationFormat>Personalizar</PresentationFormat>
  <Paragraphs>45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Celestial</vt:lpstr>
      <vt:lpstr>Sistema de controle de estoque</vt:lpstr>
      <vt:lpstr>Introdução</vt:lpstr>
      <vt:lpstr>Apresentação do PowerPoint</vt:lpstr>
      <vt:lpstr>Motivação</vt:lpstr>
      <vt:lpstr>Funcionalidades e explicação</vt:lpstr>
      <vt:lpstr>Apresentação do PowerPoint</vt:lpstr>
      <vt:lpstr>Apresentação do PowerPoint</vt:lpstr>
      <vt:lpstr>dfd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estoque</dc:title>
  <dc:creator>Victor Negrão</dc:creator>
  <cp:lastModifiedBy>brunonotebook</cp:lastModifiedBy>
  <cp:revision>12</cp:revision>
  <dcterms:created xsi:type="dcterms:W3CDTF">2016-03-02T23:50:54Z</dcterms:created>
  <dcterms:modified xsi:type="dcterms:W3CDTF">2017-06-29T20:31:47Z</dcterms:modified>
</cp:coreProperties>
</file>