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BD47B1DC-4A02-418A-B26A-FB2FE2F641BC}">
          <p14:sldIdLst>
            <p14:sldId id="256"/>
          </p14:sldIdLst>
        </p14:section>
        <p14:section name="Pesquisas" id="{D3551A23-B880-485B-AF84-49129F6FD416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5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8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6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1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1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9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1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3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95D4B3-772E-4322-928E-3C958753B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8EF715-D774-4F2E-8C67-81197F029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4776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39EED6-1B2C-45DE-8C10-2B91DE973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663960"/>
            <a:ext cx="5482246" cy="3312206"/>
          </a:xfrm>
        </p:spPr>
        <p:txBody>
          <a:bodyPr>
            <a:normAutofit/>
          </a:bodyPr>
          <a:lstStyle/>
          <a:p>
            <a:r>
              <a:rPr lang="pt-BR" dirty="0"/>
              <a:t>Header- slogan da empresa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9068CA-4A0B-41EE-8E70-DB3E304D2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70" y="4082354"/>
            <a:ext cx="5474576" cy="1796141"/>
          </a:xfrm>
        </p:spPr>
        <p:txBody>
          <a:bodyPr anchor="ctr">
            <a:normAutofit/>
          </a:bodyPr>
          <a:lstStyle/>
          <a:p>
            <a:r>
              <a:rPr lang="pt-BR" dirty="0" err="1"/>
              <a:t>Lorem</a:t>
            </a:r>
            <a:r>
              <a:rPr lang="pt-BR" dirty="0"/>
              <a:t> </a:t>
            </a:r>
            <a:r>
              <a:rPr lang="pt-BR" dirty="0" err="1"/>
              <a:t>ipus</a:t>
            </a:r>
            <a:r>
              <a:rPr lang="pt-BR" dirty="0"/>
              <a:t> </a:t>
            </a:r>
            <a:r>
              <a:rPr lang="pt-BR" dirty="0" err="1"/>
              <a:t>fasldfkasdfals</a:t>
            </a:r>
            <a:r>
              <a:rPr lang="pt-BR" dirty="0"/>
              <a:t> </a:t>
            </a:r>
            <a:r>
              <a:rPr lang="pt-BR" dirty="0" err="1"/>
              <a:t>kjlaskmcasxcm</a:t>
            </a:r>
            <a:r>
              <a:rPr lang="pt-BR" dirty="0"/>
              <a:t>.,</a:t>
            </a:r>
            <a:r>
              <a:rPr lang="pt-BR" dirty="0" err="1"/>
              <a:t>xzcm.a,xnf,ajsddn</a:t>
            </a:r>
            <a:r>
              <a:rPr lang="pt-BR" dirty="0"/>
              <a:t> </a:t>
            </a:r>
            <a:r>
              <a:rPr lang="pt-BR" dirty="0" err="1"/>
              <a:t>ajsddnfliwef</a:t>
            </a:r>
            <a:r>
              <a:rPr lang="pt-BR" dirty="0"/>
              <a:t> </a:t>
            </a:r>
            <a:r>
              <a:rPr lang="pt-BR" dirty="0" err="1"/>
              <a:t>çasdf</a:t>
            </a:r>
            <a:r>
              <a:rPr lang="pt-BR" dirty="0"/>
              <a:t> </a:t>
            </a:r>
            <a:r>
              <a:rPr lang="pt-BR" dirty="0" err="1"/>
              <a:t>asdf</a:t>
            </a:r>
            <a:r>
              <a:rPr lang="pt-BR" dirty="0"/>
              <a:t> </a:t>
            </a:r>
            <a:r>
              <a:rPr lang="pt-BR" dirty="0" err="1"/>
              <a:t>jndkfeh</a:t>
            </a:r>
            <a:r>
              <a:rPr lang="pt-BR" dirty="0"/>
              <a:t> eouna.dma.,sdfnç2uef a </a:t>
            </a:r>
            <a:r>
              <a:rPr lang="pt-BR" dirty="0" err="1"/>
              <a:t>oawiefnçlw</a:t>
            </a:r>
            <a:r>
              <a:rPr lang="pt-BR" dirty="0"/>
              <a:t> </a:t>
            </a:r>
            <a:r>
              <a:rPr lang="pt-BR" dirty="0" err="1"/>
              <a:t>oienf</a:t>
            </a:r>
            <a:r>
              <a:rPr lang="pt-BR" dirty="0"/>
              <a:t> </a:t>
            </a:r>
            <a:r>
              <a:rPr lang="pt-BR" dirty="0" err="1"/>
              <a:t>qw</a:t>
            </a:r>
            <a:r>
              <a:rPr lang="pt-BR" dirty="0"/>
              <a:t> </a:t>
            </a:r>
            <a:r>
              <a:rPr lang="pt-BR" dirty="0" err="1"/>
              <a:t>pqiwejf~pqwpierjpw</a:t>
            </a:r>
            <a:r>
              <a:rPr lang="pt-BR" dirty="0"/>
              <a:t> </a:t>
            </a:r>
          </a:p>
        </p:txBody>
      </p:sp>
      <p:pic>
        <p:nvPicPr>
          <p:cNvPr id="6" name="Gráfico 5" descr="Pesquisar inventário com preenchimento sólido">
            <a:extLst>
              <a:ext uri="{FF2B5EF4-FFF2-40B4-BE49-F238E27FC236}">
                <a16:creationId xmlns:a16="http://schemas.microsoft.com/office/drawing/2014/main" id="{24850AF8-A1ED-49D7-A771-BC8B67072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0301" y="2241755"/>
            <a:ext cx="3636740" cy="363674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4D5A1AC-889C-4505-9695-4AC1DFE10107}"/>
              </a:ext>
            </a:extLst>
          </p:cNvPr>
          <p:cNvSpPr txBox="1"/>
          <p:nvPr/>
        </p:nvSpPr>
        <p:spPr>
          <a:xfrm>
            <a:off x="0" y="340708"/>
            <a:ext cx="12192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dirty="0"/>
              <a:t>Logo Pesquisas Blog Preços Contatos login criar conta</a:t>
            </a:r>
          </a:p>
        </p:txBody>
      </p:sp>
    </p:spTree>
    <p:extLst>
      <p:ext uri="{BB962C8B-B14F-4D97-AF65-F5344CB8AC3E}">
        <p14:creationId xmlns:p14="http://schemas.microsoft.com/office/powerpoint/2010/main" val="5337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FB00B-5007-46BA-9698-83DD9AFA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3D7FE0-1C00-4E57-8A93-1D723039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77356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Posterama</vt:lpstr>
      <vt:lpstr>SplashVTI</vt:lpstr>
      <vt:lpstr>Header- slogan da empresa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Header- slogan da empresa</dc:title>
  <dc:creator>Bruno Diego de Resende Castro Castro</dc:creator>
  <cp:lastModifiedBy>Bruno Diego de Resende Castro Castro</cp:lastModifiedBy>
  <cp:revision>1</cp:revision>
  <dcterms:created xsi:type="dcterms:W3CDTF">2022-04-06T12:47:01Z</dcterms:created>
  <dcterms:modified xsi:type="dcterms:W3CDTF">2022-04-06T15:23:57Z</dcterms:modified>
</cp:coreProperties>
</file>