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uno" initials="B" lastIdx="1" clrIdx="0">
    <p:extLst>
      <p:ext uri="{19B8F6BF-5375-455C-9EA6-DF929625EA0E}">
        <p15:presenceInfo xmlns:p15="http://schemas.microsoft.com/office/powerpoint/2012/main" userId="Bru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68" d="100"/>
          <a:sy n="68" d="100"/>
        </p:scale>
        <p:origin x="4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22T11:17:43.655" idx="1">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DesSoft2</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Artigo GDE</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r>
            <a:rPr lang="pt-BR" dirty="0"/>
            <a:t>Natdes1</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ModSim3</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Natdes1</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810DEDB1-B4A6-4657-AF5E-AEB6410DD2D4}">
      <dgm:prSet phldrT="[Texto]"/>
      <dgm:spPr/>
      <dgm:t>
        <a:bodyPr/>
        <a:lstStyle/>
        <a:p>
          <a:r>
            <a:rPr lang="pt-BR" b="0" i="0" dirty="0"/>
            <a:t>Estação Meteorológica</a:t>
          </a:r>
          <a:endParaRPr lang="pt-BR" dirty="0"/>
        </a:p>
      </dgm:t>
    </dgm:pt>
    <dgm:pt modelId="{86BE4BA9-58AD-4313-BD68-9B836E45986E}" type="sibTrans" cxnId="{82A85FEA-3F90-422F-A33D-BF2D8B0C3923}">
      <dgm:prSet/>
      <dgm:spPr/>
      <dgm:t>
        <a:bodyPr/>
        <a:lstStyle/>
        <a:p>
          <a:endParaRPr lang="pt-BR"/>
        </a:p>
      </dgm:t>
    </dgm:pt>
    <dgm:pt modelId="{98292DC3-5B58-4215-A404-911D28DF38D9}" type="parTrans" cxnId="{82A85FEA-3F90-422F-A33D-BF2D8B0C3923}">
      <dgm:prSet/>
      <dgm:spPr/>
      <dgm:t>
        <a:bodyPr/>
        <a:lstStyle/>
        <a:p>
          <a:endParaRPr lang="pt-BR"/>
        </a:p>
      </dgm:t>
    </dgm:pt>
    <dgm:pt modelId="{4BC2AD7D-013C-44C1-89B7-B72DE79398BD}">
      <dgm:prSet phldrT="[Texto]"/>
      <dgm:spPr/>
      <dgm:t>
        <a:bodyPr/>
        <a:lstStyle/>
        <a:p>
          <a:r>
            <a:rPr lang="pt-BR" dirty="0"/>
            <a:t>Termômetro Resistivo</a:t>
          </a:r>
        </a:p>
      </dgm:t>
    </dgm:pt>
    <dgm:pt modelId="{BD33ADBD-DD74-44FD-AA5A-C7951BF291FD}" type="parTrans" cxnId="{32E06EB4-ACBF-4FCB-B229-B704858C5F7A}">
      <dgm:prSet/>
      <dgm:spPr/>
      <dgm:t>
        <a:bodyPr/>
        <a:lstStyle/>
        <a:p>
          <a:endParaRPr lang="pt-BR"/>
        </a:p>
      </dgm:t>
    </dgm:pt>
    <dgm:pt modelId="{6E3329AF-EA76-4B96-8EE3-20C0AC3FEC62}" type="sibTrans" cxnId="{32E06EB4-ACBF-4FCB-B229-B704858C5F7A}">
      <dgm:prSet/>
      <dgm:spPr/>
      <dgm:t>
        <a:bodyPr/>
        <a:lstStyle/>
        <a:p>
          <a:endParaRPr lang="pt-BR"/>
        </a:p>
      </dgm:t>
    </dgm:pt>
    <dgm:pt modelId="{822AD3EF-33C7-4D8A-B20D-4D276F7DD64C}">
      <dgm:prSet phldrT="[Texto]"/>
      <dgm:spPr/>
      <dgm:t>
        <a:bodyPr/>
        <a:lstStyle/>
        <a:p>
          <a:r>
            <a:rPr lang="pt-BR" dirty="0"/>
            <a:t>DesSoft3</a:t>
          </a:r>
        </a:p>
      </dgm:t>
    </dgm:pt>
    <dgm:pt modelId="{83E68299-1BDF-4374-A443-08D9073767F6}" type="parTrans" cxnId="{047802D4-2DB7-490E-83DA-ED0F3303ADCB}">
      <dgm:prSet/>
      <dgm:spPr/>
      <dgm:t>
        <a:bodyPr/>
        <a:lstStyle/>
        <a:p>
          <a:endParaRPr lang="pt-BR"/>
        </a:p>
      </dgm:t>
    </dgm:pt>
    <dgm:pt modelId="{7FBB2E4A-06BB-4860-B9CA-C009D04FAA99}" type="sibTrans" cxnId="{047802D4-2DB7-490E-83DA-ED0F3303ADCB}">
      <dgm:prSet/>
      <dgm:spPr/>
      <dgm:t>
        <a:bodyPr/>
        <a:lstStyle/>
        <a:p>
          <a:endParaRPr lang="pt-BR"/>
        </a:p>
      </dgm:t>
    </dgm:pt>
    <dgm:pt modelId="{AA51CC11-2B99-46E2-96E8-1AD517E28813}">
      <dgm:prSet phldrT="[Texto]"/>
      <dgm:spPr/>
      <dgm:t>
        <a:bodyPr/>
        <a:lstStyle/>
        <a:p>
          <a:r>
            <a:rPr lang="pt-BR" dirty="0"/>
            <a:t>ModSim3</a:t>
          </a:r>
        </a:p>
      </dgm:t>
    </dgm:pt>
    <dgm:pt modelId="{0BB2E64C-7F00-4381-8215-B6293D70F5B1}" type="parTrans" cxnId="{4EA36471-FD5A-4714-8D2C-75A3265A954E}">
      <dgm:prSet/>
      <dgm:spPr/>
      <dgm:t>
        <a:bodyPr/>
        <a:lstStyle/>
        <a:p>
          <a:endParaRPr lang="pt-BR"/>
        </a:p>
      </dgm:t>
    </dgm:pt>
    <dgm:pt modelId="{24AA94C5-A933-4B61-A578-1436B33F21C8}" type="sibTrans" cxnId="{4EA36471-FD5A-4714-8D2C-75A3265A954E}">
      <dgm:prSet/>
      <dgm:spPr/>
      <dgm:t>
        <a:bodyPr/>
        <a:lstStyle/>
        <a:p>
          <a:endParaRPr lang="pt-BR"/>
        </a:p>
      </dgm:t>
    </dgm:pt>
    <dgm:pt modelId="{1B6433B6-1428-4D27-9090-8A9DAC6F507F}">
      <dgm:prSet phldrT="[Texto]"/>
      <dgm:spPr/>
      <dgm:t>
        <a:bodyPr/>
        <a:lstStyle/>
        <a:p>
          <a:r>
            <a:rPr lang="pt-BR" dirty="0"/>
            <a:t>Termômetro Resistivo</a:t>
          </a:r>
        </a:p>
      </dgm:t>
    </dgm:pt>
    <dgm:pt modelId="{FCD767A9-6626-41B7-863E-DB74D2D7A30F}" type="parTrans" cxnId="{BE076CA3-2F9F-47EF-82C6-5A7A3242BC63}">
      <dgm:prSet/>
      <dgm:spPr/>
      <dgm:t>
        <a:bodyPr/>
        <a:lstStyle/>
        <a:p>
          <a:endParaRPr lang="pt-BR"/>
        </a:p>
      </dgm:t>
    </dgm:pt>
    <dgm:pt modelId="{1B4F9CEC-E701-47FB-A4C1-A728DEC21D97}" type="sibTrans" cxnId="{BE076CA3-2F9F-47EF-82C6-5A7A3242BC63}">
      <dgm:prSet/>
      <dgm:spPr/>
      <dgm:t>
        <a:bodyPr/>
        <a:lstStyle/>
        <a:p>
          <a:endParaRPr lang="pt-BR"/>
        </a:p>
      </dgm:t>
    </dgm:pt>
    <dgm:pt modelId="{CCFBD05A-6EA4-4729-B125-7C1A35109A11}">
      <dgm:prSet phldrT="[Texto]"/>
      <dgm:spPr/>
      <dgm:t>
        <a:bodyPr/>
        <a:lstStyle/>
        <a:p>
          <a:r>
            <a:rPr lang="pt-BR" b="0" i="0" dirty="0"/>
            <a:t>Estação Meteorológica</a:t>
          </a:r>
          <a:endParaRPr lang="pt-BR" dirty="0"/>
        </a:p>
      </dgm:t>
    </dgm:pt>
    <dgm:pt modelId="{859FDD58-0471-46AF-9E69-9E80A82E47E5}" type="parTrans" cxnId="{26527E70-0F2E-4AEE-970B-172C9DFCB3A8}">
      <dgm:prSet/>
      <dgm:spPr/>
      <dgm:t>
        <a:bodyPr/>
        <a:lstStyle/>
        <a:p>
          <a:endParaRPr lang="pt-BR"/>
        </a:p>
      </dgm:t>
    </dgm:pt>
    <dgm:pt modelId="{FD2A0594-81A0-4D26-B0C0-4B000C7DF8F2}" type="sibTrans" cxnId="{26527E70-0F2E-4AEE-970B-172C9DFCB3A8}">
      <dgm:prSet/>
      <dgm:spPr/>
      <dgm:t>
        <a:bodyPr/>
        <a:lstStyle/>
        <a:p>
          <a:endParaRPr lang="pt-BR"/>
        </a:p>
      </dgm:t>
    </dgm:pt>
    <dgm:pt modelId="{D2039E5C-BB48-4426-BD89-C34E48F36D98}">
      <dgm:prSet phldrT="[Texto]"/>
      <dgm:spPr/>
      <dgm:t>
        <a:bodyPr/>
        <a:lstStyle/>
        <a:p>
          <a:r>
            <a:rPr lang="pt-BR" dirty="0"/>
            <a:t>ModSim1</a:t>
          </a:r>
        </a:p>
      </dgm:t>
    </dgm:pt>
    <dgm:pt modelId="{9C8ED82C-8935-47F1-9AEC-6C0D17045F51}" type="parTrans" cxnId="{9BDB52A2-E159-4CCF-88B8-498B6514B1DE}">
      <dgm:prSet/>
      <dgm:spPr/>
      <dgm:t>
        <a:bodyPr/>
        <a:lstStyle/>
        <a:p>
          <a:endParaRPr lang="pt-BR"/>
        </a:p>
      </dgm:t>
    </dgm:pt>
    <dgm:pt modelId="{D1B58F0B-3223-429C-82B0-5485312C1F28}" type="sibTrans" cxnId="{9BDB52A2-E159-4CCF-88B8-498B6514B1DE}">
      <dgm:prSet/>
      <dgm:spPr/>
      <dgm:t>
        <a:bodyPr/>
        <a:lstStyle/>
        <a:p>
          <a:endParaRPr lang="pt-BR"/>
        </a:p>
      </dgm:t>
    </dgm:pt>
    <dgm:pt modelId="{E65B2ED4-C316-4B6E-BBC4-028F0187820A}">
      <dgm:prSet phldrT="[Texto]"/>
      <dgm:spPr/>
      <dgm:t>
        <a:bodyPr/>
        <a:lstStyle/>
        <a:p>
          <a:r>
            <a:rPr lang="pt-BR" dirty="0"/>
            <a:t>DesSoft3</a:t>
          </a:r>
        </a:p>
      </dgm:t>
    </dgm:pt>
    <dgm:pt modelId="{01663DD5-CBF8-4513-B2F4-681D1885951A}" type="parTrans" cxnId="{39E056F6-6353-41E5-BCDB-176842A900C3}">
      <dgm:prSet/>
      <dgm:spPr/>
      <dgm:t>
        <a:bodyPr/>
        <a:lstStyle/>
        <a:p>
          <a:endParaRPr lang="pt-BR"/>
        </a:p>
      </dgm:t>
    </dgm:pt>
    <dgm:pt modelId="{2792725C-4812-4D4B-8682-7E1E15D81312}" type="sibTrans" cxnId="{39E056F6-6353-41E5-BCDB-176842A900C3}">
      <dgm:prSet/>
      <dgm:spPr/>
      <dgm:t>
        <a:bodyPr/>
        <a:lstStyle/>
        <a:p>
          <a:endParaRPr lang="pt-BR"/>
        </a:p>
      </dgm:t>
    </dgm:pt>
    <dgm:pt modelId="{0CC4B470-8C22-4B50-B739-D3587E4F259A}">
      <dgm:prSet phldrT="[Texto]"/>
      <dgm:spPr/>
      <dgm:t>
        <a:bodyPr/>
        <a:lstStyle/>
        <a:p>
          <a:r>
            <a:rPr lang="pt-BR" dirty="0"/>
            <a:t>ModSim3</a:t>
          </a:r>
        </a:p>
      </dgm:t>
    </dgm:pt>
    <dgm:pt modelId="{1D31B46A-74FC-456A-AFEF-93ACD222D7E5}" type="parTrans" cxnId="{2ED8BFAD-03B7-407F-95FD-830BD4516E34}">
      <dgm:prSet/>
      <dgm:spPr/>
      <dgm:t>
        <a:bodyPr/>
        <a:lstStyle/>
        <a:p>
          <a:endParaRPr lang="pt-BR"/>
        </a:p>
      </dgm:t>
    </dgm:pt>
    <dgm:pt modelId="{0BEB7826-B162-4B03-A6CE-9431A2A72142}" type="sibTrans" cxnId="{2ED8BFAD-03B7-407F-95FD-830BD4516E34}">
      <dgm:prSet/>
      <dgm:spPr/>
      <dgm:t>
        <a:bodyPr/>
        <a:lstStyle/>
        <a:p>
          <a:endParaRPr lang="pt-BR"/>
        </a:p>
      </dgm:t>
    </dgm:pt>
    <dgm:pt modelId="{DFD73739-77C3-4545-8AB8-A76A70172E1A}">
      <dgm:prSet phldrT="[Texto]"/>
      <dgm:spPr/>
      <dgm:t>
        <a:bodyPr/>
        <a:lstStyle/>
        <a:p>
          <a:r>
            <a:rPr lang="pt-BR" dirty="0"/>
            <a:t>Modsim2</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00BC9C9A-17C6-4D9F-BC1E-B920CF0F2BB8}">
      <dgm:prSet phldrT="[Texto]"/>
      <dgm:spPr/>
      <dgm:t>
        <a:bodyPr/>
        <a:lstStyle/>
        <a:p>
          <a:r>
            <a:rPr lang="pt-BR" dirty="0"/>
            <a:t>ModSim2</a:t>
          </a:r>
        </a:p>
      </dgm:t>
    </dgm:pt>
    <dgm:pt modelId="{76EF7213-FAAE-4432-B002-152D57B1A103}" type="sibTrans" cxnId="{96BBA89E-8543-4989-8EE6-F3613F1B4348}">
      <dgm:prSet/>
      <dgm:spPr/>
      <dgm:t>
        <a:bodyPr/>
        <a:lstStyle/>
        <a:p>
          <a:endParaRPr lang="pt-BR"/>
        </a:p>
      </dgm:t>
    </dgm:pt>
    <dgm:pt modelId="{7AFF32FD-9F94-4413-851D-21CC4D98811D}" type="parTrans" cxnId="{96BBA89E-8543-4989-8EE6-F3613F1B4348}">
      <dgm:prSet/>
      <dgm:spPr/>
      <dgm:t>
        <a:bodyPr/>
        <a:lstStyle/>
        <a:p>
          <a:endParaRPr lang="pt-BR"/>
        </a:p>
      </dgm:t>
    </dgm:pt>
    <dgm:pt modelId="{74DFC7EC-5766-4C9C-8D56-D39B22BA58D0}">
      <dgm:prSet/>
      <dgm:spPr/>
      <dgm:t>
        <a:bodyPr/>
        <a:lstStyle/>
        <a:p>
          <a:r>
            <a:rPr lang="pt-BR" dirty="0"/>
            <a:t>Validação de Cases</a:t>
          </a:r>
        </a:p>
      </dgm:t>
    </dgm:pt>
    <dgm:pt modelId="{70B93985-D4C1-44B1-95C8-BE5182EB72E2}" type="sibTrans" cxnId="{8FB10F37-5169-4043-A4C0-9F0C04E80CBC}">
      <dgm:prSet/>
      <dgm:spPr/>
      <dgm:t>
        <a:bodyPr/>
        <a:lstStyle/>
        <a:p>
          <a:endParaRPr lang="pt-BR"/>
        </a:p>
      </dgm:t>
    </dgm:pt>
    <dgm:pt modelId="{7EB06324-6D95-4BAA-A813-E827747528B9}" type="parTrans" cxnId="{8FB10F37-5169-4043-A4C0-9F0C04E80CBC}">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7" custLinFactNeighborY="-39388">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7">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7">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3" presStyleCnt="17">
        <dgm:presLayoutVars>
          <dgm:bulletEnabled val="1"/>
        </dgm:presLayoutVars>
      </dgm:prSet>
      <dgm:spPr/>
    </dgm:pt>
    <dgm:pt modelId="{9CC717D5-FD0F-4BEF-8B24-A67776F2BD19}" type="pres">
      <dgm:prSet presAssocID="{810DEDB1-B4A6-4657-AF5E-AEB6410DD2D4}" presName="aSpace2" presStyleCnt="0"/>
      <dgm:spPr/>
    </dgm:pt>
    <dgm:pt modelId="{505B9DA7-4B90-4B3A-A317-476FE19DAC10}" type="pres">
      <dgm:prSet presAssocID="{4BC2AD7D-013C-44C1-89B7-B72DE79398BD}" presName="childNode" presStyleLbl="node1" presStyleIdx="4" presStyleCnt="17">
        <dgm:presLayoutVars>
          <dgm:bulletEnabled val="1"/>
        </dgm:presLayoutVars>
      </dgm:prSet>
      <dgm:spPr/>
    </dgm:pt>
    <dgm:pt modelId="{51D32D44-ABD6-4889-8F28-B7ED84DF63C2}" type="pres">
      <dgm:prSet presAssocID="{4BC2AD7D-013C-44C1-89B7-B72DE79398BD}" presName="aSpace2" presStyleCnt="0"/>
      <dgm:spPr/>
    </dgm:pt>
    <dgm:pt modelId="{AB2BACF3-88DE-4B42-B8BE-E961040F4CF5}" type="pres">
      <dgm:prSet presAssocID="{0CC4B470-8C22-4B50-B739-D3587E4F259A}" presName="childNode" presStyleLbl="node1" presStyleIdx="5" presStyleCnt="17">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6" presStyleCnt="17">
        <dgm:presLayoutVars>
          <dgm:bulletEnabled val="1"/>
        </dgm:presLayoutVars>
      </dgm:prSet>
      <dgm:spPr/>
    </dgm:pt>
    <dgm:pt modelId="{F9A2EA90-5556-481C-920B-F468C8D7E88B}" type="pres">
      <dgm:prSet presAssocID="{F9E9653E-7ECC-47A2-B46E-32803E632938}" presName="aSpace2" presStyleCnt="0"/>
      <dgm:spPr/>
    </dgm:pt>
    <dgm:pt modelId="{1B9FE3D7-840C-4FFE-9D47-EDE9B4920752}" type="pres">
      <dgm:prSet presAssocID="{822AD3EF-33C7-4D8A-B20D-4D276F7DD64C}" presName="childNode" presStyleLbl="node1" presStyleIdx="7" presStyleCnt="17">
        <dgm:presLayoutVars>
          <dgm:bulletEnabled val="1"/>
        </dgm:presLayoutVars>
      </dgm:prSet>
      <dgm:spPr/>
    </dgm:pt>
    <dgm:pt modelId="{3E32B171-197B-4E37-B71E-9D222BF16297}" type="pres">
      <dgm:prSet presAssocID="{822AD3EF-33C7-4D8A-B20D-4D276F7DD64C}" presName="aSpace2" presStyleCnt="0"/>
      <dgm:spPr/>
    </dgm:pt>
    <dgm:pt modelId="{6527B52A-54F6-455F-90E6-5BCDAA59E17B}" type="pres">
      <dgm:prSet presAssocID="{AA51CC11-2B99-46E2-96E8-1AD517E28813}" presName="childNode" presStyleLbl="node1" presStyleIdx="8" presStyleCnt="17">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9" presStyleCnt="17">
        <dgm:presLayoutVars>
          <dgm:bulletEnabled val="1"/>
        </dgm:presLayoutVars>
      </dgm:prSet>
      <dgm:spPr/>
    </dgm:pt>
    <dgm:pt modelId="{F81B2AA3-5776-4ACE-BFEA-ED67D0A4CEFE}" type="pres">
      <dgm:prSet presAssocID="{E3093668-ACCB-4CF7-8735-CD593E52646E}" presName="aSpace2" presStyleCnt="0"/>
      <dgm:spPr/>
    </dgm:pt>
    <dgm:pt modelId="{4171A35E-0D97-4575-B2B4-3CC926B8AAEF}" type="pres">
      <dgm:prSet presAssocID="{1B6433B6-1428-4D27-9090-8A9DAC6F507F}" presName="childNode" presStyleLbl="node1" presStyleIdx="10" presStyleCnt="17">
        <dgm:presLayoutVars>
          <dgm:bulletEnabled val="1"/>
        </dgm:presLayoutVars>
      </dgm:prSet>
      <dgm:spPr/>
    </dgm:pt>
    <dgm:pt modelId="{76D3EDD1-BD6F-469C-9E18-5B3E5507A9C1}" type="pres">
      <dgm:prSet presAssocID="{1B6433B6-1428-4D27-9090-8A9DAC6F507F}" presName="aSpace2" presStyleCnt="0"/>
      <dgm:spPr/>
    </dgm:pt>
    <dgm:pt modelId="{CC73191F-430E-4553-A578-925171A8759C}" type="pres">
      <dgm:prSet presAssocID="{CCFBD05A-6EA4-4729-B125-7C1A35109A11}" presName="childNode" presStyleLbl="node1" presStyleIdx="11" presStyleCnt="17">
        <dgm:presLayoutVars>
          <dgm:bulletEnabled val="1"/>
        </dgm:presLayoutVars>
      </dgm:prSet>
      <dgm:spPr/>
    </dgm:pt>
    <dgm:pt modelId="{D350A2F1-AF35-46DD-8A23-4E96E533243E}" type="pres">
      <dgm:prSet presAssocID="{CCFBD05A-6EA4-4729-B125-7C1A35109A11}" presName="aSpace2" presStyleCnt="0"/>
      <dgm:spPr/>
    </dgm:pt>
    <dgm:pt modelId="{D0C71F97-6EFC-4D54-A84E-30C68E1D0247}" type="pres">
      <dgm:prSet presAssocID="{00BC9C9A-17C6-4D9F-BC1E-B920CF0F2BB8}" presName="childNode" presStyleLbl="node1" presStyleIdx="12" presStyleCnt="17">
        <dgm:presLayoutVars>
          <dgm:bulletEnabled val="1"/>
        </dgm:presLayoutVars>
      </dgm:prSet>
      <dgm:spPr/>
    </dgm:pt>
    <dgm:pt modelId="{72B5B4CE-F019-4C60-A95C-1D5C0639A2D9}" type="pres">
      <dgm:prSet presAssocID="{00BC9C9A-17C6-4D9F-BC1E-B920CF0F2BB8}" presName="aSpace2" presStyleCnt="0"/>
      <dgm:spPr/>
    </dgm:pt>
    <dgm:pt modelId="{723A175F-E95D-4E31-B1DE-5DFF1D698E17}" type="pres">
      <dgm:prSet presAssocID="{74DFC7EC-5766-4C9C-8D56-D39B22BA58D0}" presName="childNode" presStyleLbl="node1" presStyleIdx="13" presStyleCnt="17">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4" presStyleCnt="17">
        <dgm:presLayoutVars>
          <dgm:bulletEnabled val="1"/>
        </dgm:presLayoutVars>
      </dgm:prSet>
      <dgm:spPr/>
    </dgm:pt>
    <dgm:pt modelId="{F466F28D-B64D-4954-AB77-DF34449F6053}" type="pres">
      <dgm:prSet presAssocID="{BDA7F26E-7E77-405E-975F-1070EEAB3DB0}" presName="aSpace2" presStyleCnt="0"/>
      <dgm:spPr/>
    </dgm:pt>
    <dgm:pt modelId="{9A8ACF37-20C4-487D-9C52-79697218DFE4}" type="pres">
      <dgm:prSet presAssocID="{D2039E5C-BB48-4426-BD89-C34E48F36D98}" presName="childNode" presStyleLbl="node1" presStyleIdx="15" presStyleCnt="17">
        <dgm:presLayoutVars>
          <dgm:bulletEnabled val="1"/>
        </dgm:presLayoutVars>
      </dgm:prSet>
      <dgm:spPr/>
    </dgm:pt>
    <dgm:pt modelId="{3F47044C-3FF0-4573-8D54-CE9FC9DFD243}" type="pres">
      <dgm:prSet presAssocID="{D2039E5C-BB48-4426-BD89-C34E48F36D98}" presName="aSpace2" presStyleCnt="0"/>
      <dgm:spPr/>
    </dgm:pt>
    <dgm:pt modelId="{BB527CA3-95B9-431B-8C33-E89454BBE7D1}" type="pres">
      <dgm:prSet presAssocID="{E65B2ED4-C316-4B6E-BBC4-028F0187820A}" presName="childNode" presStyleLbl="node1" presStyleIdx="16" presStyleCnt="17" custLinFactNeighborY="7302">
        <dgm:presLayoutVars>
          <dgm:bulletEnabled val="1"/>
        </dgm:presLayoutVars>
      </dgm:prSet>
      <dgm:spPr/>
    </dgm:pt>
  </dgm:ptLst>
  <dgm:cxnLst>
    <dgm:cxn modelId="{8D9E101E-1EBE-4E81-B645-9CC18C166D86}" type="presOf" srcId="{1B6433B6-1428-4D27-9090-8A9DAC6F507F}" destId="{4171A35E-0D97-4575-B2B4-3CC926B8AAEF}"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F756A834-A190-4850-B382-1737AF285729}" type="presOf" srcId="{4BC2AD7D-013C-44C1-89B7-B72DE79398BD}" destId="{505B9DA7-4B90-4B3A-A317-476FE19DAC10}" srcOrd="0" destOrd="0" presId="urn:microsoft.com/office/officeart/2005/8/layout/lProcess2"/>
    <dgm:cxn modelId="{A924CC36-C67E-4053-84EF-24503010EB1D}" type="presOf" srcId="{CCFBD05A-6EA4-4729-B125-7C1A35109A11}" destId="{CC73191F-430E-4553-A578-925171A8759C}" srcOrd="0" destOrd="0" presId="urn:microsoft.com/office/officeart/2005/8/layout/lProcess2"/>
    <dgm:cxn modelId="{8FB10F37-5169-4043-A4C0-9F0C04E80CBC}" srcId="{8E113AD3-1216-4868-873B-9A4AEC9A5003}" destId="{74DFC7EC-5766-4C9C-8D56-D39B22BA58D0}" srcOrd="4" destOrd="0" parTransId="{7EB06324-6D95-4BAA-A813-E827747528B9}" sibTransId="{70B93985-D4C1-44B1-95C8-BE5182EB72E2}"/>
    <dgm:cxn modelId="{38E6B83D-B121-4655-819E-CD8ACE1D26A3}" srcId="{8E113AD3-1216-4868-873B-9A4AEC9A5003}" destId="{E3093668-ACCB-4CF7-8735-CD593E52646E}" srcOrd="0" destOrd="0" parTransId="{4B107640-A380-4F53-B8A9-741ED4724835}" sibTransId="{A7933CCE-385D-4DC6-BB05-10C157FCD40F}"/>
    <dgm:cxn modelId="{8690E960-768A-4780-9FEB-C3AE4F962499}" type="presOf" srcId="{0CC4B470-8C22-4B50-B739-D3587E4F259A}" destId="{AB2BACF3-88DE-4B42-B8BE-E961040F4CF5}"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266D4C65-2008-4F30-B1A2-246E40A5B261}" type="presOf" srcId="{00BC9C9A-17C6-4D9F-BC1E-B920CF0F2BB8}" destId="{D0C71F97-6EFC-4D54-A84E-30C68E1D0247}"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B29E7B6F-46EC-4FCF-A7D4-E03C4998E8A9}" type="presOf" srcId="{D2039E5C-BB48-4426-BD89-C34E48F36D98}" destId="{9A8ACF37-20C4-487D-9C52-79697218DFE4}" srcOrd="0" destOrd="0" presId="urn:microsoft.com/office/officeart/2005/8/layout/lProcess2"/>
    <dgm:cxn modelId="{26527E70-0F2E-4AEE-970B-172C9DFCB3A8}" srcId="{8E113AD3-1216-4868-873B-9A4AEC9A5003}" destId="{CCFBD05A-6EA4-4729-B125-7C1A35109A11}" srcOrd="2" destOrd="0" parTransId="{859FDD58-0471-46AF-9E69-9E80A82E47E5}" sibTransId="{FD2A0594-81A0-4D26-B0C0-4B000C7DF8F2}"/>
    <dgm:cxn modelId="{8B6F2C51-6A1C-4191-AB0E-094215517B5C}" type="presOf" srcId="{0971B7E3-B3A7-42E3-94FC-9A076BDE9A0E}" destId="{A0B514A6-4593-42F5-AC31-F1086A1EA4A3}" srcOrd="1" destOrd="0" presId="urn:microsoft.com/office/officeart/2005/8/layout/lProcess2"/>
    <dgm:cxn modelId="{4EA36471-FD5A-4714-8D2C-75A3265A954E}" srcId="{12E2AACC-1F59-4249-A192-05E2DC555A22}" destId="{AA51CC11-2B99-46E2-96E8-1AD517E28813}" srcOrd="2" destOrd="0" parTransId="{0BB2E64C-7F00-4381-8215-B6293D70F5B1}" sibTransId="{24AA94C5-A933-4B61-A578-1436B33F21C8}"/>
    <dgm:cxn modelId="{C5BB7C72-AC4A-4EC8-B2D6-CA9CE2F24E31}" type="presOf" srcId="{E65B2ED4-C316-4B6E-BBC4-028F0187820A}" destId="{BB527CA3-95B9-431B-8C33-E89454BBE7D1}"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263EE48F-970B-4ADF-840F-62E41C554DBB}" type="presOf" srcId="{AA51CC11-2B99-46E2-96E8-1AD517E28813}" destId="{6527B52A-54F6-455F-90E6-5BCDAA59E17B}"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96BBA89E-8543-4989-8EE6-F3613F1B4348}" srcId="{8E113AD3-1216-4868-873B-9A4AEC9A5003}" destId="{00BC9C9A-17C6-4D9F-BC1E-B920CF0F2BB8}" srcOrd="3" destOrd="0" parTransId="{7AFF32FD-9F94-4413-851D-21CC4D98811D}" sibTransId="{76EF7213-FAAE-4432-B002-152D57B1A103}"/>
    <dgm:cxn modelId="{B2E6ADA0-39D1-4698-AFC7-61CFAAE14AD1}" type="presOf" srcId="{BDA7F26E-7E77-405E-975F-1070EEAB3DB0}" destId="{BFF188C1-7662-4B3E-9D46-7581EFAB0185}" srcOrd="0" destOrd="0" presId="urn:microsoft.com/office/officeart/2005/8/layout/lProcess2"/>
    <dgm:cxn modelId="{9BDB52A2-E159-4CCF-88B8-498B6514B1DE}" srcId="{0971B7E3-B3A7-42E3-94FC-9A076BDE9A0E}" destId="{D2039E5C-BB48-4426-BD89-C34E48F36D98}" srcOrd="1" destOrd="0" parTransId="{9C8ED82C-8935-47F1-9AEC-6C0D17045F51}" sibTransId="{D1B58F0B-3223-429C-82B0-5485312C1F28}"/>
    <dgm:cxn modelId="{BE076CA3-2F9F-47EF-82C6-5A7A3242BC63}" srcId="{8E113AD3-1216-4868-873B-9A4AEC9A5003}" destId="{1B6433B6-1428-4D27-9090-8A9DAC6F507F}" srcOrd="1" destOrd="0" parTransId="{FCD767A9-6626-41B7-863E-DB74D2D7A30F}" sibTransId="{1B4F9CEC-E701-47FB-A4C1-A728DEC21D97}"/>
    <dgm:cxn modelId="{7CFE9AA9-A5F8-4FC6-9F75-99CFAE09A3CC}" srcId="{0971B7E3-B3A7-42E3-94FC-9A076BDE9A0E}" destId="{BDA7F26E-7E77-405E-975F-1070EEAB3DB0}" srcOrd="0" destOrd="0" parTransId="{288E92CD-A59F-4380-910C-D726186094BB}" sibTransId="{5B0C8D36-FA47-4FDC-A5BB-F01D422468BA}"/>
    <dgm:cxn modelId="{2ED8BFAD-03B7-407F-95FD-830BD4516E34}" srcId="{6689905A-B81B-4A9C-ADBB-371B03968A79}" destId="{0CC4B470-8C22-4B50-B739-D3587E4F259A}" srcOrd="2" destOrd="0" parTransId="{1D31B46A-74FC-456A-AFEF-93ACD222D7E5}" sibTransId="{0BEB7826-B162-4B03-A6CE-9431A2A72142}"/>
    <dgm:cxn modelId="{32E06EB4-ACBF-4FCB-B229-B704858C5F7A}" srcId="{6689905A-B81B-4A9C-ADBB-371B03968A79}" destId="{4BC2AD7D-013C-44C1-89B7-B72DE79398BD}" srcOrd="1" destOrd="0" parTransId="{BD33ADBD-DD74-44FD-AA5A-C7951BF291FD}" sibTransId="{6E3329AF-EA76-4B96-8EE3-20C0AC3FEC62}"/>
    <dgm:cxn modelId="{752914BB-E668-41FE-8035-0FD52E849DA1}" type="presOf" srcId="{74DFC7EC-5766-4C9C-8D56-D39B22BA58D0}" destId="{723A175F-E95D-4E31-B1DE-5DFF1D698E17}"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047802D4-2DB7-490E-83DA-ED0F3303ADCB}" srcId="{12E2AACC-1F59-4249-A192-05E2DC555A22}" destId="{822AD3EF-33C7-4D8A-B20D-4D276F7DD64C}" srcOrd="1" destOrd="0" parTransId="{83E68299-1BDF-4374-A443-08D9073767F6}" sibTransId="{7FBB2E4A-06BB-4860-B9CA-C009D04FAA99}"/>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F0CB11ED-A60C-4C3D-AE3B-95F101180779}" type="presOf" srcId="{822AD3EF-33C7-4D8A-B20D-4D276F7DD64C}" destId="{1B9FE3D7-840C-4FFE-9D47-EDE9B4920752}" srcOrd="0" destOrd="0" presId="urn:microsoft.com/office/officeart/2005/8/layout/lProcess2"/>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39E056F6-6353-41E5-BCDB-176842A900C3}" srcId="{0971B7E3-B3A7-42E3-94FC-9A076BDE9A0E}" destId="{E65B2ED4-C316-4B6E-BBC4-028F0187820A}" srcOrd="2" destOrd="0" parTransId="{01663DD5-CBF8-4513-B2F4-681D1885951A}" sibTransId="{2792725C-4812-4D4B-8682-7E1E15D81312}"/>
    <dgm:cxn modelId="{36DD07FF-CDB9-4771-8926-C9E4BB6DBFF7}" type="presOf" srcId="{A038BA8D-7FB9-4D06-9B3E-479A42691246}" destId="{DC493DA2-5315-4C52-94D0-4FE2628ED80E}"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CDBEC581-7AD3-4130-A278-498D443AE432}" type="presParOf" srcId="{9E7F3C47-D5FB-4AC1-8A29-4F7718F2A67A}" destId="{9CC717D5-FD0F-4BEF-8B24-A67776F2BD19}" srcOrd="1" destOrd="0" presId="urn:microsoft.com/office/officeart/2005/8/layout/lProcess2"/>
    <dgm:cxn modelId="{64E12177-5B44-4064-82E9-58E2EA8FF173}" type="presParOf" srcId="{9E7F3C47-D5FB-4AC1-8A29-4F7718F2A67A}" destId="{505B9DA7-4B90-4B3A-A317-476FE19DAC10}" srcOrd="2" destOrd="0" presId="urn:microsoft.com/office/officeart/2005/8/layout/lProcess2"/>
    <dgm:cxn modelId="{68526491-30D3-4991-8B3B-C9B533E6648E}" type="presParOf" srcId="{9E7F3C47-D5FB-4AC1-8A29-4F7718F2A67A}" destId="{51D32D44-ABD6-4889-8F28-B7ED84DF63C2}" srcOrd="3" destOrd="0" presId="urn:microsoft.com/office/officeart/2005/8/layout/lProcess2"/>
    <dgm:cxn modelId="{544738C0-0E9D-4E91-9FF3-B834D6D58EFC}" type="presParOf" srcId="{9E7F3C47-D5FB-4AC1-8A29-4F7718F2A67A}" destId="{AB2BACF3-88DE-4B42-B8BE-E961040F4CF5}" srcOrd="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0167665E-BF4D-431B-AAA2-A88C5414377E}" type="presParOf" srcId="{2173CBA1-E6AC-49B5-BFE8-20688C1F312A}" destId="{F9A2EA90-5556-481C-920B-F468C8D7E88B}" srcOrd="1" destOrd="0" presId="urn:microsoft.com/office/officeart/2005/8/layout/lProcess2"/>
    <dgm:cxn modelId="{2BEB13ED-455D-4A6B-A5D2-6F68C49650EB}" type="presParOf" srcId="{2173CBA1-E6AC-49B5-BFE8-20688C1F312A}" destId="{1B9FE3D7-840C-4FFE-9D47-EDE9B4920752}" srcOrd="2" destOrd="0" presId="urn:microsoft.com/office/officeart/2005/8/layout/lProcess2"/>
    <dgm:cxn modelId="{44E0A7D4-5A88-4FE2-A7CD-BF1D337E4830}" type="presParOf" srcId="{2173CBA1-E6AC-49B5-BFE8-20688C1F312A}" destId="{3E32B171-197B-4E37-B71E-9D222BF16297}" srcOrd="3" destOrd="0" presId="urn:microsoft.com/office/officeart/2005/8/layout/lProcess2"/>
    <dgm:cxn modelId="{E7D7BD3F-1558-40F2-AC00-8D701038AA3D}" type="presParOf" srcId="{2173CBA1-E6AC-49B5-BFE8-20688C1F312A}" destId="{6527B52A-54F6-455F-90E6-5BCDAA59E17B}"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CF122AC0-351A-46A4-BC76-8384EE029956}" type="presParOf" srcId="{8AF6ACE0-F867-4014-85AC-E024AA022AA5}" destId="{F81B2AA3-5776-4ACE-BFEA-ED67D0A4CEFE}" srcOrd="1" destOrd="0" presId="urn:microsoft.com/office/officeart/2005/8/layout/lProcess2"/>
    <dgm:cxn modelId="{09B440D6-0C05-43C3-BCBE-AC3F8ECFAC6B}" type="presParOf" srcId="{8AF6ACE0-F867-4014-85AC-E024AA022AA5}" destId="{4171A35E-0D97-4575-B2B4-3CC926B8AAEF}" srcOrd="2" destOrd="0" presId="urn:microsoft.com/office/officeart/2005/8/layout/lProcess2"/>
    <dgm:cxn modelId="{5BDF76BA-501C-4D79-B0AA-484B260EF459}" type="presParOf" srcId="{8AF6ACE0-F867-4014-85AC-E024AA022AA5}" destId="{76D3EDD1-BD6F-469C-9E18-5B3E5507A9C1}" srcOrd="3" destOrd="0" presId="urn:microsoft.com/office/officeart/2005/8/layout/lProcess2"/>
    <dgm:cxn modelId="{137C05C8-E4AD-4496-910D-3D29DDBA9AB5}" type="presParOf" srcId="{8AF6ACE0-F867-4014-85AC-E024AA022AA5}" destId="{CC73191F-430E-4553-A578-925171A8759C}" srcOrd="4" destOrd="0" presId="urn:microsoft.com/office/officeart/2005/8/layout/lProcess2"/>
    <dgm:cxn modelId="{93B3CAF4-B7AA-4A7E-B5D6-CCFC88351A9A}" type="presParOf" srcId="{8AF6ACE0-F867-4014-85AC-E024AA022AA5}" destId="{D350A2F1-AF35-46DD-8A23-4E96E533243E}" srcOrd="5" destOrd="0" presId="urn:microsoft.com/office/officeart/2005/8/layout/lProcess2"/>
    <dgm:cxn modelId="{B47ECD19-E898-44C2-98A1-4EB9F787BC65}" type="presParOf" srcId="{8AF6ACE0-F867-4014-85AC-E024AA022AA5}" destId="{D0C71F97-6EFC-4D54-A84E-30C68E1D0247}" srcOrd="6" destOrd="0" presId="urn:microsoft.com/office/officeart/2005/8/layout/lProcess2"/>
    <dgm:cxn modelId="{C41ADF1B-11C0-4963-9AE9-2E7B04AB0AA2}" type="presParOf" srcId="{8AF6ACE0-F867-4014-85AC-E024AA022AA5}" destId="{72B5B4CE-F019-4C60-A95C-1D5C0639A2D9}" srcOrd="7" destOrd="0" presId="urn:microsoft.com/office/officeart/2005/8/layout/lProcess2"/>
    <dgm:cxn modelId="{C577CCEE-2C77-4068-9606-F0308C9C73D9}" type="presParOf" srcId="{8AF6ACE0-F867-4014-85AC-E024AA022AA5}" destId="{723A175F-E95D-4E31-B1DE-5DFF1D698E17}" srcOrd="8"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83EC0A9A-33CA-4270-8293-401F8D4DC919}" type="presParOf" srcId="{15A6E30F-D56B-460C-AB5F-4ECA4286ED68}" destId="{F466F28D-B64D-4954-AB77-DF34449F6053}" srcOrd="1" destOrd="0" presId="urn:microsoft.com/office/officeart/2005/8/layout/lProcess2"/>
    <dgm:cxn modelId="{7290F506-8FBE-4848-8A5B-126502868C91}" type="presParOf" srcId="{15A6E30F-D56B-460C-AB5F-4ECA4286ED68}" destId="{9A8ACF37-20C4-487D-9C52-79697218DFE4}" srcOrd="2" destOrd="0" presId="urn:microsoft.com/office/officeart/2005/8/layout/lProcess2"/>
    <dgm:cxn modelId="{1B509A4E-125D-41AF-9BE8-FDD562644058}" type="presParOf" srcId="{15A6E30F-D56B-460C-AB5F-4ECA4286ED68}" destId="{3F47044C-3FF0-4573-8D54-CE9FC9DFD243}" srcOrd="3" destOrd="0" presId="urn:microsoft.com/office/officeart/2005/8/layout/lProcess2"/>
    <dgm:cxn modelId="{1751D5BB-CB4B-4B1A-B4C4-F9C94988B354}" type="presParOf" srcId="{15A6E30F-D56B-460C-AB5F-4ECA4286ED68}" destId="{BB527CA3-95B9-431B-8C33-E89454BBE7D1}"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3094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Modsim2</a:t>
          </a:r>
        </a:p>
      </dsp:txBody>
      <dsp:txXfrm>
        <a:off x="241960" y="1255522"/>
        <a:ext cx="1641720" cy="790009"/>
      </dsp:txXfrm>
    </dsp:sp>
    <dsp:sp modelId="{8CA9BF7F-7A23-4F8E-81B3-A89FD1880B44}">
      <dsp:nvSpPr>
        <dsp:cNvPr id="0" name=""/>
        <dsp:cNvSpPr/>
      </dsp:nvSpPr>
      <dsp:spPr>
        <a:xfrm>
          <a:off x="217382"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ModSim3</a:t>
          </a:r>
        </a:p>
      </dsp:txBody>
      <dsp:txXfrm>
        <a:off x="241960" y="2274640"/>
        <a:ext cx="1641720" cy="790009"/>
      </dsp:txXfrm>
    </dsp:sp>
    <dsp:sp modelId="{DC493DA2-5315-4C52-94D0-4FE2628ED80E}">
      <dsp:nvSpPr>
        <dsp:cNvPr id="0" name=""/>
        <dsp:cNvSpPr/>
      </dsp:nvSpPr>
      <dsp:spPr>
        <a:xfrm>
          <a:off x="217382"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Natdes1</a:t>
          </a:r>
        </a:p>
      </dsp:txBody>
      <dsp:txXfrm>
        <a:off x="241960" y="3242908"/>
        <a:ext cx="1641720" cy="790009"/>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b="0" i="0" kern="1200" dirty="0"/>
            <a:t>Estação Meteorológica</a:t>
          </a:r>
          <a:endParaRPr lang="pt-BR" sz="1400" kern="1200" dirty="0"/>
        </a:p>
      </dsp:txBody>
      <dsp:txXfrm>
        <a:off x="2514075" y="1306372"/>
        <a:ext cx="1641720" cy="790009"/>
      </dsp:txXfrm>
    </dsp:sp>
    <dsp:sp modelId="{505B9DA7-4B90-4B3A-A317-476FE19DAC10}">
      <dsp:nvSpPr>
        <dsp:cNvPr id="0" name=""/>
        <dsp:cNvSpPr/>
      </dsp:nvSpPr>
      <dsp:spPr>
        <a:xfrm>
          <a:off x="2489497"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Termômetro Resistivo</a:t>
          </a:r>
        </a:p>
      </dsp:txBody>
      <dsp:txXfrm>
        <a:off x="2514075" y="2274640"/>
        <a:ext cx="1641720" cy="790009"/>
      </dsp:txXfrm>
    </dsp:sp>
    <dsp:sp modelId="{AB2BACF3-88DE-4B42-B8BE-E961040F4CF5}">
      <dsp:nvSpPr>
        <dsp:cNvPr id="0" name=""/>
        <dsp:cNvSpPr/>
      </dsp:nvSpPr>
      <dsp:spPr>
        <a:xfrm>
          <a:off x="2489497"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ModSim3</a:t>
          </a:r>
        </a:p>
      </dsp:txBody>
      <dsp:txXfrm>
        <a:off x="2514075" y="3242908"/>
        <a:ext cx="1641720" cy="790009"/>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DesSoft2</a:t>
          </a:r>
        </a:p>
      </dsp:txBody>
      <dsp:txXfrm>
        <a:off x="4786189" y="1306372"/>
        <a:ext cx="1641720" cy="790009"/>
      </dsp:txXfrm>
    </dsp:sp>
    <dsp:sp modelId="{1B9FE3D7-840C-4FFE-9D47-EDE9B4920752}">
      <dsp:nvSpPr>
        <dsp:cNvPr id="0" name=""/>
        <dsp:cNvSpPr/>
      </dsp:nvSpPr>
      <dsp:spPr>
        <a:xfrm>
          <a:off x="4761611"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DesSoft3</a:t>
          </a:r>
        </a:p>
      </dsp:txBody>
      <dsp:txXfrm>
        <a:off x="4786189" y="2274640"/>
        <a:ext cx="1641720" cy="790009"/>
      </dsp:txXfrm>
    </dsp:sp>
    <dsp:sp modelId="{6527B52A-54F6-455F-90E6-5BCDAA59E17B}">
      <dsp:nvSpPr>
        <dsp:cNvPr id="0" name=""/>
        <dsp:cNvSpPr/>
      </dsp:nvSpPr>
      <dsp:spPr>
        <a:xfrm>
          <a:off x="4761611" y="3218330"/>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ModSim3</a:t>
          </a:r>
        </a:p>
      </dsp:txBody>
      <dsp:txXfrm>
        <a:off x="4786189" y="3242908"/>
        <a:ext cx="1641720" cy="790009"/>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Natdes1</a:t>
          </a:r>
        </a:p>
      </dsp:txBody>
      <dsp:txXfrm>
        <a:off x="7048199" y="1296711"/>
        <a:ext cx="1661930" cy="465199"/>
      </dsp:txXfrm>
    </dsp:sp>
    <dsp:sp modelId="{4171A35E-0D97-4575-B2B4-3CC926B8AAEF}">
      <dsp:nvSpPr>
        <dsp:cNvPr id="0" name=""/>
        <dsp:cNvSpPr/>
      </dsp:nvSpPr>
      <dsp:spPr>
        <a:xfrm>
          <a:off x="7033726"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Termômetro Resistivo</a:t>
          </a:r>
        </a:p>
      </dsp:txBody>
      <dsp:txXfrm>
        <a:off x="7048199" y="1866878"/>
        <a:ext cx="1661930" cy="465199"/>
      </dsp:txXfrm>
    </dsp:sp>
    <dsp:sp modelId="{CC73191F-430E-4553-A578-925171A8759C}">
      <dsp:nvSpPr>
        <dsp:cNvPr id="0" name=""/>
        <dsp:cNvSpPr/>
      </dsp:nvSpPr>
      <dsp:spPr>
        <a:xfrm>
          <a:off x="7033726"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b="0" i="0" kern="1200" dirty="0"/>
            <a:t>Estação Meteorológica</a:t>
          </a:r>
          <a:endParaRPr lang="pt-BR" sz="1400" kern="1200" dirty="0"/>
        </a:p>
      </dsp:txBody>
      <dsp:txXfrm>
        <a:off x="7048199" y="2437046"/>
        <a:ext cx="1661930" cy="465199"/>
      </dsp:txXfrm>
    </dsp:sp>
    <dsp:sp modelId="{D0C71F97-6EFC-4D54-A84E-30C68E1D0247}">
      <dsp:nvSpPr>
        <dsp:cNvPr id="0" name=""/>
        <dsp:cNvSpPr/>
      </dsp:nvSpPr>
      <dsp:spPr>
        <a:xfrm>
          <a:off x="7033726"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ModSim2</a:t>
          </a:r>
        </a:p>
      </dsp:txBody>
      <dsp:txXfrm>
        <a:off x="7048199" y="3007213"/>
        <a:ext cx="1661930" cy="465199"/>
      </dsp:txXfrm>
    </dsp:sp>
    <dsp:sp modelId="{723A175F-E95D-4E31-B1DE-5DFF1D698E17}">
      <dsp:nvSpPr>
        <dsp:cNvPr id="0" name=""/>
        <dsp:cNvSpPr/>
      </dsp:nvSpPr>
      <dsp:spPr>
        <a:xfrm>
          <a:off x="7033726"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Validação de Cases</a:t>
          </a:r>
        </a:p>
      </dsp:txBody>
      <dsp:txXfrm>
        <a:off x="7048199" y="3577381"/>
        <a:ext cx="1661930" cy="46519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794"/>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Artigo GDE</a:t>
          </a:r>
        </a:p>
      </dsp:txBody>
      <dsp:txXfrm>
        <a:off x="9330419" y="1306372"/>
        <a:ext cx="1641720" cy="790009"/>
      </dsp:txXfrm>
    </dsp:sp>
    <dsp:sp modelId="{9A8ACF37-20C4-487D-9C52-79697218DFE4}">
      <dsp:nvSpPr>
        <dsp:cNvPr id="0" name=""/>
        <dsp:cNvSpPr/>
      </dsp:nvSpPr>
      <dsp:spPr>
        <a:xfrm>
          <a:off x="9305841" y="2250062"/>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ModSim1</a:t>
          </a:r>
        </a:p>
      </dsp:txBody>
      <dsp:txXfrm>
        <a:off x="9330419" y="2274640"/>
        <a:ext cx="1641720" cy="790009"/>
      </dsp:txXfrm>
    </dsp:sp>
    <dsp:sp modelId="{BB527CA3-95B9-431B-8C33-E89454BBE7D1}">
      <dsp:nvSpPr>
        <dsp:cNvPr id="0" name=""/>
        <dsp:cNvSpPr/>
      </dsp:nvSpPr>
      <dsp:spPr>
        <a:xfrm>
          <a:off x="9305841" y="3227757"/>
          <a:ext cx="1690876" cy="8391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DesSoft3</a:t>
          </a:r>
        </a:p>
      </dsp:txBody>
      <dsp:txXfrm>
        <a:off x="9330419" y="3252335"/>
        <a:ext cx="1641720" cy="7900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runoic/projeto1CD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timalworkshop.com/a/zu2n8y8r/treejack/results/97371" TargetMode="External"/><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9" name="Imagem 8" descr="Uma imagem contendo abridor de garrafas&#10;&#10;Descrição gerada com alta confiança">
            <a:extLst>
              <a:ext uri="{FF2B5EF4-FFF2-40B4-BE49-F238E27FC236}">
                <a16:creationId xmlns:a16="http://schemas.microsoft.com/office/drawing/2014/main" id="{A977CD6B-EC6F-415D-AA3F-AFE8AFBD9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Imagem 6" descr="Uma imagem contendo texto, quadro de comunicações&#10;&#10;Descrição gerada com muito alta confiança">
            <a:extLst>
              <a:ext uri="{FF2B5EF4-FFF2-40B4-BE49-F238E27FC236}">
                <a16:creationId xmlns:a16="http://schemas.microsoft.com/office/drawing/2014/main" id="{94A9E021-9740-4BE6-B36B-EDE2C598D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2" y="2078728"/>
            <a:ext cx="5305137" cy="3642808"/>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Imagem 5" descr="Uma imagem contendo texto, quadro de comunicações&#10;&#10;Descrição gerada com muito alta confiança">
            <a:extLst>
              <a:ext uri="{FF2B5EF4-FFF2-40B4-BE49-F238E27FC236}">
                <a16:creationId xmlns:a16="http://schemas.microsoft.com/office/drawing/2014/main" id="{D6381370-40AF-44FA-BFB7-3B01570A5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745" y="286982"/>
            <a:ext cx="4822020" cy="6429359"/>
          </a:xfrm>
          <a:prstGeom prst="rect">
            <a:avLst/>
          </a:prstGeom>
        </p:spPr>
      </p:pic>
      <p:sp>
        <p:nvSpPr>
          <p:cNvPr id="13"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4ª atividade</a:t>
            </a:r>
          </a:p>
        </p:txBody>
      </p:sp>
      <p:sp>
        <p:nvSpPr>
          <p:cNvPr id="7" name="CaixaDeTexto 6">
            <a:extLst>
              <a:ext uri="{FF2B5EF4-FFF2-40B4-BE49-F238E27FC236}">
                <a16:creationId xmlns:a16="http://schemas.microsoft.com/office/drawing/2014/main" id="{39B32325-B88D-4F7B-B1B7-05A01D9E39E1}"/>
              </a:ext>
            </a:extLst>
          </p:cNvPr>
          <p:cNvSpPr txBox="1"/>
          <p:nvPr/>
        </p:nvSpPr>
        <p:spPr>
          <a:xfrm>
            <a:off x="1800520" y="5486400"/>
            <a:ext cx="2960016" cy="1477328"/>
          </a:xfrm>
          <a:prstGeom prst="rect">
            <a:avLst/>
          </a:prstGeom>
          <a:noFill/>
        </p:spPr>
        <p:txBody>
          <a:bodyPr wrap="square" rtlCol="0">
            <a:spAutoFit/>
          </a:bodyPr>
          <a:lstStyle/>
          <a:p>
            <a:r>
              <a:rPr lang="pt-BR" dirty="0"/>
              <a:t>O texto deve </a:t>
            </a:r>
            <a:r>
              <a:rPr lang="pt-BR" dirty="0" err="1"/>
              <a:t>dicertar</a:t>
            </a:r>
            <a:r>
              <a:rPr lang="pt-BR" dirty="0"/>
              <a:t> um pouco sobre sua experiencia acadêmica </a:t>
            </a:r>
            <a:r>
              <a:rPr lang="pt-BR" dirty="0" err="1"/>
              <a:t>pré</a:t>
            </a:r>
            <a:r>
              <a:rPr lang="pt-BR" dirty="0"/>
              <a:t> </a:t>
            </a:r>
            <a:r>
              <a:rPr lang="pt-BR" dirty="0" err="1"/>
              <a:t>Insper</a:t>
            </a:r>
            <a:r>
              <a:rPr lang="pt-BR" dirty="0"/>
              <a:t>, e se for de interesse z</a:t>
            </a:r>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err="1"/>
              <a:t>Lucca</a:t>
            </a:r>
            <a:r>
              <a:rPr lang="pt-BR" dirty="0"/>
              <a:t> </a:t>
            </a:r>
            <a:r>
              <a:rPr lang="pt-BR" dirty="0" err="1"/>
              <a:t>Delchario</a:t>
            </a:r>
            <a:r>
              <a:rPr lang="pt-BR" dirty="0"/>
              <a:t> </a:t>
            </a:r>
            <a:r>
              <a:rPr lang="pt-BR" dirty="0" err="1"/>
              <a:t>Costabile</a:t>
            </a:r>
            <a:r>
              <a:rPr lang="pt-BR" dirty="0"/>
              <a:t> – Engenharia da Computação</a:t>
            </a:r>
          </a:p>
          <a:p>
            <a:r>
              <a:rPr lang="pt-BR" dirty="0"/>
              <a:t>Gustavo Molina </a:t>
            </a:r>
            <a:r>
              <a:rPr lang="pt-BR" dirty="0" err="1"/>
              <a:t>Freneda</a:t>
            </a:r>
            <a:r>
              <a:rPr lang="pt-BR" dirty="0"/>
              <a:t> Benites – Engenharia Mecânica </a:t>
            </a:r>
          </a:p>
          <a:p>
            <a:r>
              <a:rPr lang="pt-BR" dirty="0"/>
              <a:t>Luca Farah dos Santos – Engenharia Mecatrônica </a:t>
            </a:r>
          </a:p>
          <a:p>
            <a:r>
              <a:rPr lang="pt-BR" dirty="0"/>
              <a:t>Bruno </a:t>
            </a:r>
            <a:r>
              <a:rPr lang="pt-BR" dirty="0" err="1"/>
              <a:t>Izidoro</a:t>
            </a:r>
            <a:r>
              <a:rPr lang="pt-BR" dirty="0"/>
              <a:t> Cury – Engenharia Mecânica </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https://github.com/Brunoic/projeto1CDD.git</a:t>
            </a:r>
            <a:endParaRPr lang="pt-BR" dirty="0"/>
          </a:p>
          <a:p>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4025388683"/>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m 49" descr="Uma imagem contendo texto&#10;&#10;Descrição gerada com muito alta confiança">
            <a:extLst>
              <a:ext uri="{FF2B5EF4-FFF2-40B4-BE49-F238E27FC236}">
                <a16:creationId xmlns:a16="http://schemas.microsoft.com/office/drawing/2014/main" id="{E822EA70-1159-4270-8ADB-E1B6D58B5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269338"/>
            <a:ext cx="10461171" cy="6222202"/>
          </a:xfrm>
          <a:prstGeom prst="rect">
            <a:avLst/>
          </a:prstGeom>
        </p:spPr>
      </p:pic>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3693319"/>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Link dos resultados:</a:t>
            </a:r>
          </a:p>
          <a:p>
            <a:pPr marL="285750" indent="-285750">
              <a:buFont typeface="Arial" panose="020B0604020202020204" pitchFamily="34" charset="0"/>
              <a:buChar char="•"/>
            </a:pPr>
            <a:r>
              <a:rPr lang="pt-BR" dirty="0">
                <a:hlinkClick r:id="rId3"/>
              </a:rPr>
              <a:t>https://www.optimalworkshop.com/a/zu2n8y8r/treejack/results/97371</a:t>
            </a:r>
            <a:endParaRPr lang="pt-BR" dirty="0"/>
          </a:p>
        </p:txBody>
      </p:sp>
      <p:pic>
        <p:nvPicPr>
          <p:cNvPr id="5" name="Imagem 4"/>
          <p:cNvPicPr>
            <a:picLocks noChangeAspect="1"/>
          </p:cNvPicPr>
          <p:nvPr/>
        </p:nvPicPr>
        <p:blipFill rotWithShape="1">
          <a:blip r:embed="rId4"/>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Quantas pessoas foram envolvidas com o projeto?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r>
              <a:rPr lang="pt-BR" sz="1600" dirty="0"/>
              <a:t>O Professor estava presente durante a realização do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descr="Uma imagem contendo texto, quadro de comunicações&#10;&#10;Descrição gerada com muito alta confiança">
            <a:extLst>
              <a:ext uri="{FF2B5EF4-FFF2-40B4-BE49-F238E27FC236}">
                <a16:creationId xmlns:a16="http://schemas.microsoft.com/office/drawing/2014/main" id="{9FE0DB26-6E36-4146-9EB7-AD747B58A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957262"/>
            <a:ext cx="7143750" cy="4943475"/>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TotalTime>
  <Words>753</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Apresentação do PowerPoint</vt:lpstr>
      <vt:lpstr>2ª atividade</vt:lpstr>
      <vt:lpstr>3ª atividade</vt:lpstr>
      <vt:lpstr>Apresentação do PowerPoint</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Bruno</cp:lastModifiedBy>
  <cp:revision>26</cp:revision>
  <dcterms:created xsi:type="dcterms:W3CDTF">2017-08-14T21:14:21Z</dcterms:created>
  <dcterms:modified xsi:type="dcterms:W3CDTF">2017-08-23T02:11:31Z</dcterms:modified>
</cp:coreProperties>
</file>