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60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Stredný štýl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6247" autoAdjust="0"/>
  </p:normalViewPr>
  <p:slideViewPr>
    <p:cSldViewPr snapToGrid="0">
      <p:cViewPr>
        <p:scale>
          <a:sx n="75" d="100"/>
          <a:sy n="75" d="100"/>
        </p:scale>
        <p:origin x="1950" y="768"/>
      </p:cViewPr>
      <p:guideLst/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</p:sldLst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4.xml"/><Relationship Id="rId2" Type="http://schemas.openxmlformats.org/officeDocument/2006/relationships/slide" Target="slides/slide3.xml"/><Relationship Id="rId1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1142E56D-5356-401A-AB77-431BD72EDDB2}" type="datetimeFigureOut">
              <a:rPr lang="en-GB" smtClean="0"/>
              <a:t>08/11/2022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7CCDFBE4-BE6E-49FE-8770-4243895084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1114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2E56D-5356-401A-AB77-431BD72EDDB2}" type="datetimeFigureOut">
              <a:rPr lang="en-GB" smtClean="0"/>
              <a:t>08/11/2022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DFBE4-BE6E-49FE-8770-4243895084E6}" type="slidenum">
              <a:rPr lang="en-GB" smtClean="0"/>
              <a:t>‹#›</a:t>
            </a:fld>
            <a:endParaRPr lang="en-GB"/>
          </a:p>
        </p:txBody>
      </p:sp>
      <p:sp>
        <p:nvSpPr>
          <p:cNvPr id="8" name="BlokTextu 7">
            <a:extLst>
              <a:ext uri="{FF2B5EF4-FFF2-40B4-BE49-F238E27FC236}">
                <a16:creationId xmlns:a16="http://schemas.microsoft.com/office/drawing/2014/main" id="{BECCFE77-0B55-2D85-11E1-5813DA0E63D4}"/>
              </a:ext>
            </a:extLst>
          </p:cNvPr>
          <p:cNvSpPr txBox="1"/>
          <p:nvPr userDrawn="1"/>
        </p:nvSpPr>
        <p:spPr>
          <a:xfrm>
            <a:off x="685800" y="856889"/>
            <a:ext cx="1447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6600" dirty="0"/>
              <a:t>👋 </a:t>
            </a:r>
            <a:endParaRPr lang="en-GB" sz="6600" dirty="0"/>
          </a:p>
        </p:txBody>
      </p:sp>
    </p:spTree>
    <p:extLst>
      <p:ext uri="{BB962C8B-B14F-4D97-AF65-F5344CB8AC3E}">
        <p14:creationId xmlns:p14="http://schemas.microsoft.com/office/powerpoint/2010/main" val="4152448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142E56D-5356-401A-AB77-431BD72EDDB2}" type="datetimeFigureOut">
              <a:rPr lang="en-GB" smtClean="0"/>
              <a:t>08/11/2022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CCDFBE4-BE6E-49FE-8770-4243895084E6}" type="slidenum">
              <a:rPr lang="en-GB" smtClean="0"/>
              <a:t>‹#›</a:t>
            </a:fld>
            <a:endParaRPr lang="en-GB"/>
          </a:p>
        </p:txBody>
      </p:sp>
      <p:sp>
        <p:nvSpPr>
          <p:cNvPr id="3" name="BlokTextu 2">
            <a:extLst>
              <a:ext uri="{FF2B5EF4-FFF2-40B4-BE49-F238E27FC236}">
                <a16:creationId xmlns:a16="http://schemas.microsoft.com/office/drawing/2014/main" id="{62B96C90-96FE-6BD1-4E58-071428686DA8}"/>
              </a:ext>
            </a:extLst>
          </p:cNvPr>
          <p:cNvSpPr txBox="1"/>
          <p:nvPr userDrawn="1"/>
        </p:nvSpPr>
        <p:spPr>
          <a:xfrm>
            <a:off x="685800" y="856889"/>
            <a:ext cx="1447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6600" dirty="0"/>
              <a:t>👋 </a:t>
            </a:r>
            <a:endParaRPr lang="en-GB" sz="6600" dirty="0"/>
          </a:p>
        </p:txBody>
      </p:sp>
    </p:spTree>
    <p:extLst>
      <p:ext uri="{BB962C8B-B14F-4D97-AF65-F5344CB8AC3E}">
        <p14:creationId xmlns:p14="http://schemas.microsoft.com/office/powerpoint/2010/main" val="13683196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142E56D-5356-401A-AB77-431BD72EDDB2}" type="datetimeFigureOut">
              <a:rPr lang="en-GB" smtClean="0"/>
              <a:t>08/11/2022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CCDFBE4-BE6E-49FE-8770-4243895084E6}" type="slidenum">
              <a:rPr lang="en-GB" smtClean="0"/>
              <a:t>‹#›</a:t>
            </a:fld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3" name="BlokTextu 2">
            <a:extLst>
              <a:ext uri="{FF2B5EF4-FFF2-40B4-BE49-F238E27FC236}">
                <a16:creationId xmlns:a16="http://schemas.microsoft.com/office/drawing/2014/main" id="{AEB9CB20-1DC0-96BD-B18C-8116583E49D4}"/>
              </a:ext>
            </a:extLst>
          </p:cNvPr>
          <p:cNvSpPr txBox="1"/>
          <p:nvPr userDrawn="1"/>
        </p:nvSpPr>
        <p:spPr>
          <a:xfrm>
            <a:off x="685800" y="856889"/>
            <a:ext cx="1447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6600" dirty="0"/>
              <a:t>👋 </a:t>
            </a:r>
            <a:endParaRPr lang="en-GB" sz="6600" dirty="0"/>
          </a:p>
        </p:txBody>
      </p:sp>
    </p:spTree>
    <p:extLst>
      <p:ext uri="{BB962C8B-B14F-4D97-AF65-F5344CB8AC3E}">
        <p14:creationId xmlns:p14="http://schemas.microsoft.com/office/powerpoint/2010/main" val="13976308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142E56D-5356-401A-AB77-431BD72EDDB2}" type="datetimeFigureOut">
              <a:rPr lang="en-GB" smtClean="0"/>
              <a:t>08/11/2022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CCDFBE4-BE6E-49FE-8770-4243895084E6}" type="slidenum">
              <a:rPr lang="en-GB" smtClean="0"/>
              <a:t>‹#›</a:t>
            </a:fld>
            <a:endParaRPr lang="en-GB"/>
          </a:p>
        </p:txBody>
      </p:sp>
      <p:sp>
        <p:nvSpPr>
          <p:cNvPr id="3" name="BlokTextu 2">
            <a:extLst>
              <a:ext uri="{FF2B5EF4-FFF2-40B4-BE49-F238E27FC236}">
                <a16:creationId xmlns:a16="http://schemas.microsoft.com/office/drawing/2014/main" id="{FD2704DE-46AC-9615-9FC6-9E2D30E36EFA}"/>
              </a:ext>
            </a:extLst>
          </p:cNvPr>
          <p:cNvSpPr txBox="1"/>
          <p:nvPr userDrawn="1"/>
        </p:nvSpPr>
        <p:spPr>
          <a:xfrm>
            <a:off x="685800" y="856889"/>
            <a:ext cx="1447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6600" dirty="0"/>
              <a:t>👋 </a:t>
            </a:r>
            <a:endParaRPr lang="en-GB" sz="6600" dirty="0"/>
          </a:p>
        </p:txBody>
      </p:sp>
    </p:spTree>
    <p:extLst>
      <p:ext uri="{BB962C8B-B14F-4D97-AF65-F5344CB8AC3E}">
        <p14:creationId xmlns:p14="http://schemas.microsoft.com/office/powerpoint/2010/main" val="1448861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ĺpe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2E56D-5356-401A-AB77-431BD72EDDB2}" type="datetimeFigureOut">
              <a:rPr lang="en-GB" smtClean="0"/>
              <a:t>08/11/2022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DFBE4-BE6E-49FE-8770-4243895084E6}" type="slidenum">
              <a:rPr lang="en-GB" smtClean="0"/>
              <a:t>‹#›</a:t>
            </a:fld>
            <a:endParaRPr lang="en-GB"/>
          </a:p>
        </p:txBody>
      </p:sp>
      <p:sp>
        <p:nvSpPr>
          <p:cNvPr id="2" name="BlokTextu 1">
            <a:extLst>
              <a:ext uri="{FF2B5EF4-FFF2-40B4-BE49-F238E27FC236}">
                <a16:creationId xmlns:a16="http://schemas.microsoft.com/office/drawing/2014/main" id="{06A7EFBD-B702-2F22-11FE-45858A77A308}"/>
              </a:ext>
            </a:extLst>
          </p:cNvPr>
          <p:cNvSpPr txBox="1"/>
          <p:nvPr userDrawn="1"/>
        </p:nvSpPr>
        <p:spPr>
          <a:xfrm>
            <a:off x="685800" y="856889"/>
            <a:ext cx="1447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6600" dirty="0"/>
              <a:t>👋 </a:t>
            </a:r>
            <a:endParaRPr lang="en-GB" sz="6600" dirty="0"/>
          </a:p>
        </p:txBody>
      </p:sp>
    </p:spTree>
    <p:extLst>
      <p:ext uri="{BB962C8B-B14F-4D97-AF65-F5344CB8AC3E}">
        <p14:creationId xmlns:p14="http://schemas.microsoft.com/office/powerpoint/2010/main" val="15060889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ĺpec s obrázk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2E56D-5356-401A-AB77-431BD72EDDB2}" type="datetimeFigureOut">
              <a:rPr lang="en-GB" smtClean="0"/>
              <a:t>08/11/2022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DFBE4-BE6E-49FE-8770-4243895084E6}" type="slidenum">
              <a:rPr lang="en-GB" smtClean="0"/>
              <a:t>‹#›</a:t>
            </a:fld>
            <a:endParaRPr lang="en-GB"/>
          </a:p>
        </p:txBody>
      </p:sp>
      <p:sp>
        <p:nvSpPr>
          <p:cNvPr id="2" name="BlokTextu 1">
            <a:extLst>
              <a:ext uri="{FF2B5EF4-FFF2-40B4-BE49-F238E27FC236}">
                <a16:creationId xmlns:a16="http://schemas.microsoft.com/office/drawing/2014/main" id="{208E03B1-40FB-37B5-5566-77193725700E}"/>
              </a:ext>
            </a:extLst>
          </p:cNvPr>
          <p:cNvSpPr txBox="1"/>
          <p:nvPr userDrawn="1"/>
        </p:nvSpPr>
        <p:spPr>
          <a:xfrm>
            <a:off x="685800" y="856889"/>
            <a:ext cx="1447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6600" dirty="0"/>
              <a:t>👋 </a:t>
            </a:r>
            <a:endParaRPr lang="en-GB" sz="6600" dirty="0"/>
          </a:p>
        </p:txBody>
      </p:sp>
    </p:spTree>
    <p:extLst>
      <p:ext uri="{BB962C8B-B14F-4D97-AF65-F5344CB8AC3E}">
        <p14:creationId xmlns:p14="http://schemas.microsoft.com/office/powerpoint/2010/main" val="29882259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2E56D-5356-401A-AB77-431BD72EDDB2}" type="datetimeFigureOut">
              <a:rPr lang="en-GB" smtClean="0"/>
              <a:t>08/11/2022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DFBE4-BE6E-49FE-8770-4243895084E6}" type="slidenum">
              <a:rPr lang="en-GB" smtClean="0"/>
              <a:t>‹#›</a:t>
            </a:fld>
            <a:endParaRPr lang="en-GB"/>
          </a:p>
        </p:txBody>
      </p:sp>
      <p:sp>
        <p:nvSpPr>
          <p:cNvPr id="7" name="BlokTextu 6">
            <a:extLst>
              <a:ext uri="{FF2B5EF4-FFF2-40B4-BE49-F238E27FC236}">
                <a16:creationId xmlns:a16="http://schemas.microsoft.com/office/drawing/2014/main" id="{69675591-F2C9-DF66-2B8C-47DB6BFA7779}"/>
              </a:ext>
            </a:extLst>
          </p:cNvPr>
          <p:cNvSpPr txBox="1"/>
          <p:nvPr userDrawn="1"/>
        </p:nvSpPr>
        <p:spPr>
          <a:xfrm>
            <a:off x="685800" y="856889"/>
            <a:ext cx="1447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6600" dirty="0"/>
              <a:t>👋 </a:t>
            </a:r>
            <a:endParaRPr lang="en-GB" sz="6600" dirty="0"/>
          </a:p>
        </p:txBody>
      </p:sp>
    </p:spTree>
    <p:extLst>
      <p:ext uri="{BB962C8B-B14F-4D97-AF65-F5344CB8AC3E}">
        <p14:creationId xmlns:p14="http://schemas.microsoft.com/office/powerpoint/2010/main" val="2689430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142E56D-5356-401A-AB77-431BD72EDDB2}" type="datetimeFigureOut">
              <a:rPr lang="en-GB" smtClean="0"/>
              <a:t>08/11/2022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CCDFBE4-BE6E-49FE-8770-4243895084E6}" type="slidenum">
              <a:rPr lang="en-GB" smtClean="0"/>
              <a:t>‹#›</a:t>
            </a:fld>
            <a:endParaRPr lang="en-GB"/>
          </a:p>
        </p:txBody>
      </p:sp>
      <p:sp>
        <p:nvSpPr>
          <p:cNvPr id="7" name="BlokTextu 6">
            <a:extLst>
              <a:ext uri="{FF2B5EF4-FFF2-40B4-BE49-F238E27FC236}">
                <a16:creationId xmlns:a16="http://schemas.microsoft.com/office/drawing/2014/main" id="{F6DFB234-EEA0-5A01-6E3C-03F172F846B7}"/>
              </a:ext>
            </a:extLst>
          </p:cNvPr>
          <p:cNvSpPr txBox="1"/>
          <p:nvPr userDrawn="1"/>
        </p:nvSpPr>
        <p:spPr>
          <a:xfrm>
            <a:off x="685800" y="856889"/>
            <a:ext cx="1447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6600" dirty="0"/>
              <a:t>👋 </a:t>
            </a:r>
            <a:endParaRPr lang="en-GB" sz="6600" dirty="0"/>
          </a:p>
        </p:txBody>
      </p:sp>
    </p:spTree>
    <p:extLst>
      <p:ext uri="{BB962C8B-B14F-4D97-AF65-F5344CB8AC3E}">
        <p14:creationId xmlns:p14="http://schemas.microsoft.com/office/powerpoint/2010/main" val="139531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2E56D-5356-401A-AB77-431BD72EDDB2}" type="datetimeFigureOut">
              <a:rPr lang="en-GB" smtClean="0"/>
              <a:t>08/11/2022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DFBE4-BE6E-49FE-8770-4243895084E6}" type="slidenum">
              <a:rPr lang="en-GB" smtClean="0"/>
              <a:t>‹#›</a:t>
            </a:fld>
            <a:endParaRPr lang="en-GB"/>
          </a:p>
        </p:txBody>
      </p:sp>
      <p:sp>
        <p:nvSpPr>
          <p:cNvPr id="7" name="BlokTextu 6">
            <a:extLst>
              <a:ext uri="{FF2B5EF4-FFF2-40B4-BE49-F238E27FC236}">
                <a16:creationId xmlns:a16="http://schemas.microsoft.com/office/drawing/2014/main" id="{A63617F7-AF94-3435-1D30-CACEBDBEBF2B}"/>
              </a:ext>
            </a:extLst>
          </p:cNvPr>
          <p:cNvSpPr txBox="1"/>
          <p:nvPr userDrawn="1"/>
        </p:nvSpPr>
        <p:spPr>
          <a:xfrm>
            <a:off x="685800" y="856889"/>
            <a:ext cx="1447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6600" dirty="0"/>
              <a:t>👋 </a:t>
            </a:r>
            <a:endParaRPr lang="en-GB" sz="6600" dirty="0"/>
          </a:p>
        </p:txBody>
      </p:sp>
    </p:spTree>
    <p:extLst>
      <p:ext uri="{BB962C8B-B14F-4D97-AF65-F5344CB8AC3E}">
        <p14:creationId xmlns:p14="http://schemas.microsoft.com/office/powerpoint/2010/main" val="3680613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142E56D-5356-401A-AB77-431BD72EDDB2}" type="datetimeFigureOut">
              <a:rPr lang="en-GB" smtClean="0"/>
              <a:t>08/11/2022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CCDFBE4-BE6E-49FE-8770-4243895084E6}" type="slidenum">
              <a:rPr lang="en-GB" smtClean="0"/>
              <a:t>‹#›</a:t>
            </a:fld>
            <a:endParaRPr lang="en-GB"/>
          </a:p>
        </p:txBody>
      </p:sp>
      <p:sp>
        <p:nvSpPr>
          <p:cNvPr id="7" name="BlokTextu 6">
            <a:extLst>
              <a:ext uri="{FF2B5EF4-FFF2-40B4-BE49-F238E27FC236}">
                <a16:creationId xmlns:a16="http://schemas.microsoft.com/office/drawing/2014/main" id="{1FA2F1F5-5A27-A096-BCE7-93B85800978E}"/>
              </a:ext>
            </a:extLst>
          </p:cNvPr>
          <p:cNvSpPr txBox="1"/>
          <p:nvPr userDrawn="1"/>
        </p:nvSpPr>
        <p:spPr>
          <a:xfrm>
            <a:off x="685800" y="856889"/>
            <a:ext cx="1447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6600" dirty="0"/>
              <a:t>👋 </a:t>
            </a:r>
            <a:endParaRPr lang="en-GB" sz="6600" dirty="0"/>
          </a:p>
        </p:txBody>
      </p:sp>
    </p:spTree>
    <p:extLst>
      <p:ext uri="{BB962C8B-B14F-4D97-AF65-F5344CB8AC3E}">
        <p14:creationId xmlns:p14="http://schemas.microsoft.com/office/powerpoint/2010/main" val="2003436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2E56D-5356-401A-AB77-431BD72EDDB2}" type="datetimeFigureOut">
              <a:rPr lang="en-GB" smtClean="0"/>
              <a:t>08/11/2022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DFBE4-BE6E-49FE-8770-4243895084E6}" type="slidenum">
              <a:rPr lang="en-GB" smtClean="0"/>
              <a:t>‹#›</a:t>
            </a:fld>
            <a:endParaRPr lang="en-GB"/>
          </a:p>
        </p:txBody>
      </p:sp>
      <p:sp>
        <p:nvSpPr>
          <p:cNvPr id="8" name="BlokTextu 7">
            <a:extLst>
              <a:ext uri="{FF2B5EF4-FFF2-40B4-BE49-F238E27FC236}">
                <a16:creationId xmlns:a16="http://schemas.microsoft.com/office/drawing/2014/main" id="{B1239915-9AB7-3259-51BD-D934286E1629}"/>
              </a:ext>
            </a:extLst>
          </p:cNvPr>
          <p:cNvSpPr txBox="1"/>
          <p:nvPr userDrawn="1"/>
        </p:nvSpPr>
        <p:spPr>
          <a:xfrm>
            <a:off x="685800" y="856889"/>
            <a:ext cx="1447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6600" dirty="0"/>
              <a:t>👋 </a:t>
            </a:r>
            <a:endParaRPr lang="en-GB" sz="6600" dirty="0"/>
          </a:p>
        </p:txBody>
      </p:sp>
    </p:spTree>
    <p:extLst>
      <p:ext uri="{BB962C8B-B14F-4D97-AF65-F5344CB8AC3E}">
        <p14:creationId xmlns:p14="http://schemas.microsoft.com/office/powerpoint/2010/main" val="1675986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2E56D-5356-401A-AB77-431BD72EDDB2}" type="datetimeFigureOut">
              <a:rPr lang="en-GB" smtClean="0"/>
              <a:t>08/11/2022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DFBE4-BE6E-49FE-8770-4243895084E6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BlokTextu 9">
            <a:extLst>
              <a:ext uri="{FF2B5EF4-FFF2-40B4-BE49-F238E27FC236}">
                <a16:creationId xmlns:a16="http://schemas.microsoft.com/office/drawing/2014/main" id="{0D2AB44B-CB5D-62BC-E3F7-FE91F3981591}"/>
              </a:ext>
            </a:extLst>
          </p:cNvPr>
          <p:cNvSpPr txBox="1"/>
          <p:nvPr userDrawn="1"/>
        </p:nvSpPr>
        <p:spPr>
          <a:xfrm>
            <a:off x="685800" y="856889"/>
            <a:ext cx="1447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6600" dirty="0"/>
              <a:t>👋 </a:t>
            </a:r>
            <a:endParaRPr lang="en-GB" sz="6600" dirty="0"/>
          </a:p>
        </p:txBody>
      </p:sp>
    </p:spTree>
    <p:extLst>
      <p:ext uri="{BB962C8B-B14F-4D97-AF65-F5344CB8AC3E}">
        <p14:creationId xmlns:p14="http://schemas.microsoft.com/office/powerpoint/2010/main" val="2443881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2E56D-5356-401A-AB77-431BD72EDDB2}" type="datetimeFigureOut">
              <a:rPr lang="en-GB" smtClean="0"/>
              <a:t>08/11/2022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DFBE4-BE6E-49FE-8770-4243895084E6}" type="slidenum">
              <a:rPr lang="en-GB" smtClean="0"/>
              <a:t>‹#›</a:t>
            </a:fld>
            <a:endParaRPr lang="en-GB"/>
          </a:p>
        </p:txBody>
      </p:sp>
      <p:sp>
        <p:nvSpPr>
          <p:cNvPr id="6" name="BlokTextu 5">
            <a:extLst>
              <a:ext uri="{FF2B5EF4-FFF2-40B4-BE49-F238E27FC236}">
                <a16:creationId xmlns:a16="http://schemas.microsoft.com/office/drawing/2014/main" id="{293DF6AD-C612-FB25-5F04-FBD7539E6E04}"/>
              </a:ext>
            </a:extLst>
          </p:cNvPr>
          <p:cNvSpPr txBox="1"/>
          <p:nvPr userDrawn="1"/>
        </p:nvSpPr>
        <p:spPr>
          <a:xfrm>
            <a:off x="685800" y="856889"/>
            <a:ext cx="1447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6600" dirty="0"/>
              <a:t>👋 </a:t>
            </a:r>
            <a:endParaRPr lang="en-GB" sz="6600" dirty="0"/>
          </a:p>
        </p:txBody>
      </p:sp>
    </p:spTree>
    <p:extLst>
      <p:ext uri="{BB962C8B-B14F-4D97-AF65-F5344CB8AC3E}">
        <p14:creationId xmlns:p14="http://schemas.microsoft.com/office/powerpoint/2010/main" val="3094523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2E56D-5356-401A-AB77-431BD72EDDB2}" type="datetimeFigureOut">
              <a:rPr lang="en-GB" smtClean="0"/>
              <a:t>08/11/2022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DFBE4-BE6E-49FE-8770-4243895084E6}" type="slidenum">
              <a:rPr lang="en-GB" smtClean="0"/>
              <a:t>‹#›</a:t>
            </a:fld>
            <a:endParaRPr lang="en-GB"/>
          </a:p>
        </p:txBody>
      </p:sp>
      <p:sp>
        <p:nvSpPr>
          <p:cNvPr id="5" name="BlokTextu 4">
            <a:extLst>
              <a:ext uri="{FF2B5EF4-FFF2-40B4-BE49-F238E27FC236}">
                <a16:creationId xmlns:a16="http://schemas.microsoft.com/office/drawing/2014/main" id="{049D039B-2B30-741C-94E2-8542A1696199}"/>
              </a:ext>
            </a:extLst>
          </p:cNvPr>
          <p:cNvSpPr txBox="1"/>
          <p:nvPr userDrawn="1"/>
        </p:nvSpPr>
        <p:spPr>
          <a:xfrm>
            <a:off x="685800" y="856889"/>
            <a:ext cx="1447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6600" dirty="0"/>
              <a:t>👋 </a:t>
            </a:r>
            <a:endParaRPr lang="en-GB" sz="6600" dirty="0"/>
          </a:p>
        </p:txBody>
      </p:sp>
    </p:spTree>
    <p:extLst>
      <p:ext uri="{BB962C8B-B14F-4D97-AF65-F5344CB8AC3E}">
        <p14:creationId xmlns:p14="http://schemas.microsoft.com/office/powerpoint/2010/main" val="18302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2E56D-5356-401A-AB77-431BD72EDDB2}" type="datetimeFigureOut">
              <a:rPr lang="en-GB" smtClean="0"/>
              <a:t>08/11/2022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DFBE4-BE6E-49FE-8770-4243895084E6}" type="slidenum">
              <a:rPr lang="en-GB" smtClean="0"/>
              <a:t>‹#›</a:t>
            </a:fld>
            <a:endParaRPr lang="en-GB"/>
          </a:p>
        </p:txBody>
      </p:sp>
      <p:sp>
        <p:nvSpPr>
          <p:cNvPr id="8" name="BlokTextu 7">
            <a:extLst>
              <a:ext uri="{FF2B5EF4-FFF2-40B4-BE49-F238E27FC236}">
                <a16:creationId xmlns:a16="http://schemas.microsoft.com/office/drawing/2014/main" id="{2EFF7DBD-96A7-C8E2-0DB6-CDFB274B2C42}"/>
              </a:ext>
            </a:extLst>
          </p:cNvPr>
          <p:cNvSpPr txBox="1"/>
          <p:nvPr userDrawn="1"/>
        </p:nvSpPr>
        <p:spPr>
          <a:xfrm>
            <a:off x="685800" y="856889"/>
            <a:ext cx="1447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6600" dirty="0"/>
              <a:t>👋 </a:t>
            </a:r>
            <a:endParaRPr lang="en-GB" sz="6600" dirty="0"/>
          </a:p>
        </p:txBody>
      </p:sp>
    </p:spTree>
    <p:extLst>
      <p:ext uri="{BB962C8B-B14F-4D97-AF65-F5344CB8AC3E}">
        <p14:creationId xmlns:p14="http://schemas.microsoft.com/office/powerpoint/2010/main" val="3233525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2E56D-5356-401A-AB77-431BD72EDDB2}" type="datetimeFigureOut">
              <a:rPr lang="en-GB" smtClean="0"/>
              <a:t>08/11/2022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DFBE4-BE6E-49FE-8770-4243895084E6}" type="slidenum">
              <a:rPr lang="en-GB" smtClean="0"/>
              <a:t>‹#›</a:t>
            </a:fld>
            <a:endParaRPr lang="en-GB"/>
          </a:p>
        </p:txBody>
      </p:sp>
      <p:sp>
        <p:nvSpPr>
          <p:cNvPr id="8" name="BlokTextu 7">
            <a:extLst>
              <a:ext uri="{FF2B5EF4-FFF2-40B4-BE49-F238E27FC236}">
                <a16:creationId xmlns:a16="http://schemas.microsoft.com/office/drawing/2014/main" id="{CD02F8BD-498F-D567-9A11-1E77B99F4AB9}"/>
              </a:ext>
            </a:extLst>
          </p:cNvPr>
          <p:cNvSpPr txBox="1"/>
          <p:nvPr userDrawn="1"/>
        </p:nvSpPr>
        <p:spPr>
          <a:xfrm>
            <a:off x="685800" y="856889"/>
            <a:ext cx="1447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6600" dirty="0"/>
              <a:t>👋 </a:t>
            </a:r>
            <a:endParaRPr lang="en-GB" sz="6600" dirty="0"/>
          </a:p>
        </p:txBody>
      </p:sp>
    </p:spTree>
    <p:extLst>
      <p:ext uri="{BB962C8B-B14F-4D97-AF65-F5344CB8AC3E}">
        <p14:creationId xmlns:p14="http://schemas.microsoft.com/office/powerpoint/2010/main" val="3411559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dirty="0"/>
              <a:t>Kliknite sem a upravte štýly predlohy textu</a:t>
            </a:r>
          </a:p>
          <a:p>
            <a:pPr lvl="1"/>
            <a:r>
              <a:rPr lang="sk-SK" dirty="0"/>
              <a:t>Druhá úroveň</a:t>
            </a:r>
          </a:p>
          <a:p>
            <a:pPr lvl="2"/>
            <a:r>
              <a:rPr lang="sk-SK" dirty="0"/>
              <a:t>Tretia úroveň</a:t>
            </a:r>
          </a:p>
          <a:p>
            <a:pPr lvl="3"/>
            <a:r>
              <a:rPr lang="sk-SK" dirty="0"/>
              <a:t>Štvrtá úroveň</a:t>
            </a:r>
          </a:p>
          <a:p>
            <a:pPr lvl="4"/>
            <a:r>
              <a:rPr lang="sk-SK" dirty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42E56D-5356-401A-AB77-431BD72EDDB2}" type="datetimeFigureOut">
              <a:rPr lang="en-GB" smtClean="0"/>
              <a:t>08/11/2022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CDFBE4-BE6E-49FE-8770-4243895084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4703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SzPct val="60000"/>
        <a:buFont typeface="Wingdings" panose="05000000000000000000" pitchFamily="2" charset="2"/>
        <a:buChar char="Ø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SzPct val="60000"/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SzPct val="60000"/>
        <a:buFont typeface="Wingdings" panose="05000000000000000000" pitchFamily="2" charset="2"/>
        <a:buChar char="Ø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SzPct val="60000"/>
        <a:buFont typeface="Wingdings" panose="05000000000000000000" pitchFamily="2" charset="2"/>
        <a:buChar char="Ø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SzPct val="60000"/>
        <a:buFont typeface="Wingdings" panose="05000000000000000000" pitchFamily="2" charset="2"/>
        <a:buChar char="Ø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F7D6ACB-AA34-9E2E-36C3-D619C9645D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/>
              <a:t>Zvýšenie</a:t>
            </a:r>
            <a:r>
              <a:rPr lang="en-GB" dirty="0"/>
              <a:t> </a:t>
            </a:r>
            <a:r>
              <a:rPr lang="en-GB" dirty="0" err="1"/>
              <a:t>produktivity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pracovisku</a:t>
            </a:r>
            <a:r>
              <a:rPr lang="en-GB" dirty="0"/>
              <a:t> s </a:t>
            </a:r>
            <a:r>
              <a:rPr lang="en-GB" dirty="0" err="1"/>
              <a:t>použitím</a:t>
            </a:r>
            <a:r>
              <a:rPr lang="en-GB" dirty="0"/>
              <a:t> </a:t>
            </a:r>
            <a:r>
              <a:rPr lang="en-GB" dirty="0" err="1"/>
              <a:t>prvkov</a:t>
            </a:r>
            <a:r>
              <a:rPr lang="en-GB" dirty="0"/>
              <a:t> </a:t>
            </a:r>
            <a:r>
              <a:rPr lang="en-GB" dirty="0" err="1"/>
              <a:t>gamifikácie</a:t>
            </a:r>
            <a:endParaRPr lang="en-GB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05978996-AE1A-6986-9CC6-BEB6BDC667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6089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CCF7042-42D8-C047-6865-DFCE51A8D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obsah</a:t>
            </a:r>
            <a:endParaRPr lang="en-GB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581497E6-DFC8-DE8A-4E79-8E76D4915C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sk-SK" dirty="0"/>
              <a:t>Tabuľka</a:t>
            </a:r>
          </a:p>
          <a:p>
            <a:pPr marL="457200" indent="-457200">
              <a:buFont typeface="+mj-lt"/>
              <a:buAutoNum type="arabicPeriod"/>
            </a:pPr>
            <a:r>
              <a:rPr lang="sk-SK" dirty="0"/>
              <a:t>Graf</a:t>
            </a:r>
          </a:p>
        </p:txBody>
      </p:sp>
    </p:spTree>
    <p:extLst>
      <p:ext uri="{BB962C8B-B14F-4D97-AF65-F5344CB8AC3E}">
        <p14:creationId xmlns:p14="http://schemas.microsoft.com/office/powerpoint/2010/main" val="3624811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11">
            <a:extLst>
              <a:ext uri="{FF2B5EF4-FFF2-40B4-BE49-F238E27FC236}">
                <a16:creationId xmlns:a16="http://schemas.microsoft.com/office/drawing/2014/main" id="{2770B5F4-AED0-4A3A-859D-B6239ED38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03" y="643464"/>
            <a:ext cx="10905195" cy="5571072"/>
          </a:xfrm>
          <a:prstGeom prst="roundRect">
            <a:avLst>
              <a:gd name="adj" fmla="val 2403"/>
            </a:avLst>
          </a:prstGeom>
          <a:solidFill>
            <a:srgbClr val="FFFFFF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uľka 4">
            <a:extLst>
              <a:ext uri="{FF2B5EF4-FFF2-40B4-BE49-F238E27FC236}">
                <a16:creationId xmlns:a16="http://schemas.microsoft.com/office/drawing/2014/main" id="{A018B7B3-3B0F-87CA-A21C-E0A5F9D323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1681617"/>
              </p:ext>
            </p:extLst>
          </p:nvPr>
        </p:nvGraphicFramePr>
        <p:xfrm>
          <a:off x="1749357" y="873252"/>
          <a:ext cx="8693288" cy="5111496"/>
        </p:xfrm>
        <a:graphic>
          <a:graphicData uri="http://schemas.openxmlformats.org/drawingml/2006/table">
            <a:tbl>
              <a:tblPr firstRow="1" bandRow="1"/>
              <a:tblGrid>
                <a:gridCol w="1245114">
                  <a:extLst>
                    <a:ext uri="{9D8B030D-6E8A-4147-A177-3AD203B41FA5}">
                      <a16:colId xmlns:a16="http://schemas.microsoft.com/office/drawing/2014/main" val="1689496202"/>
                    </a:ext>
                  </a:extLst>
                </a:gridCol>
                <a:gridCol w="2241862">
                  <a:extLst>
                    <a:ext uri="{9D8B030D-6E8A-4147-A177-3AD203B41FA5}">
                      <a16:colId xmlns:a16="http://schemas.microsoft.com/office/drawing/2014/main" val="3329632315"/>
                    </a:ext>
                  </a:extLst>
                </a:gridCol>
                <a:gridCol w="3145098">
                  <a:extLst>
                    <a:ext uri="{9D8B030D-6E8A-4147-A177-3AD203B41FA5}">
                      <a16:colId xmlns:a16="http://schemas.microsoft.com/office/drawing/2014/main" val="2360135551"/>
                    </a:ext>
                  </a:extLst>
                </a:gridCol>
                <a:gridCol w="2061214">
                  <a:extLst>
                    <a:ext uri="{9D8B030D-6E8A-4147-A177-3AD203B41FA5}">
                      <a16:colId xmlns:a16="http://schemas.microsoft.com/office/drawing/2014/main" val="3926255587"/>
                    </a:ext>
                  </a:extLst>
                </a:gridCol>
              </a:tblGrid>
              <a:tr h="425958">
                <a:tc>
                  <a:txBody>
                    <a:bodyPr/>
                    <a:lstStyle/>
                    <a:p>
                      <a:pPr algn="l" fontAlgn="b"/>
                      <a:r>
                        <a:rPr lang="en-GB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18982" marR="18982" marT="189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Country</a:t>
                      </a:r>
                    </a:p>
                  </a:txBody>
                  <a:tcPr marL="18982" marR="18982" marT="189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 of users</a:t>
                      </a:r>
                    </a:p>
                  </a:txBody>
                  <a:tcPr marL="18982" marR="18982" marT="189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982" marR="18982" marT="189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2628268"/>
                  </a:ext>
                </a:extLst>
              </a:tr>
              <a:tr h="425958">
                <a:tc>
                  <a:txBody>
                    <a:bodyPr/>
                    <a:lstStyle/>
                    <a:p>
                      <a:pPr algn="r" fontAlgn="b"/>
                      <a:r>
                        <a:rPr lang="en-GB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8982" marR="18982" marT="189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India</a:t>
                      </a:r>
                    </a:p>
                  </a:txBody>
                  <a:tcPr marL="18982" marR="18982" marT="189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329,65</a:t>
                      </a:r>
                    </a:p>
                  </a:txBody>
                  <a:tcPr marL="18982" marR="18982" marT="189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28,98</a:t>
                      </a:r>
                    </a:p>
                  </a:txBody>
                  <a:tcPr marL="18982" marR="18982" marT="189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4644779"/>
                  </a:ext>
                </a:extLst>
              </a:tr>
              <a:tr h="425958">
                <a:tc>
                  <a:txBody>
                    <a:bodyPr/>
                    <a:lstStyle/>
                    <a:p>
                      <a:pPr algn="r" fontAlgn="b"/>
                      <a:r>
                        <a:rPr lang="en-GB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18982" marR="18982" marT="189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</a:t>
                      </a:r>
                    </a:p>
                  </a:txBody>
                  <a:tcPr marL="18982" marR="18982" marT="189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179,65</a:t>
                      </a:r>
                    </a:p>
                  </a:txBody>
                  <a:tcPr marL="18982" marR="18982" marT="189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15,79</a:t>
                      </a:r>
                    </a:p>
                  </a:txBody>
                  <a:tcPr marL="18982" marR="18982" marT="189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3759954"/>
                  </a:ext>
                </a:extLst>
              </a:tr>
              <a:tr h="425958">
                <a:tc>
                  <a:txBody>
                    <a:bodyPr/>
                    <a:lstStyle/>
                    <a:p>
                      <a:pPr algn="r" fontAlgn="b"/>
                      <a:r>
                        <a:rPr lang="en-GB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18982" marR="18982" marT="189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Indonesia</a:t>
                      </a:r>
                    </a:p>
                  </a:txBody>
                  <a:tcPr marL="18982" marR="18982" marT="189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129,85</a:t>
                      </a:r>
                    </a:p>
                  </a:txBody>
                  <a:tcPr marL="18982" marR="18982" marT="189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11,41</a:t>
                      </a:r>
                    </a:p>
                  </a:txBody>
                  <a:tcPr marL="18982" marR="18982" marT="189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7714927"/>
                  </a:ext>
                </a:extLst>
              </a:tr>
              <a:tr h="425958">
                <a:tc>
                  <a:txBody>
                    <a:bodyPr/>
                    <a:lstStyle/>
                    <a:p>
                      <a:pPr algn="r" fontAlgn="b"/>
                      <a:r>
                        <a:rPr lang="en-GB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18982" marR="18982" marT="189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Brazil</a:t>
                      </a:r>
                    </a:p>
                  </a:txBody>
                  <a:tcPr marL="18982" marR="18982" marT="189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116</a:t>
                      </a:r>
                    </a:p>
                  </a:txBody>
                  <a:tcPr marL="18982" marR="18982" marT="189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10,20</a:t>
                      </a:r>
                    </a:p>
                  </a:txBody>
                  <a:tcPr marL="18982" marR="18982" marT="189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3842826"/>
                  </a:ext>
                </a:extLst>
              </a:tr>
              <a:tr h="425958">
                <a:tc>
                  <a:txBody>
                    <a:bodyPr/>
                    <a:lstStyle/>
                    <a:p>
                      <a:pPr algn="r" fontAlgn="b"/>
                      <a:r>
                        <a:rPr lang="en-GB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18982" marR="18982" marT="189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Mexico</a:t>
                      </a:r>
                    </a:p>
                  </a:txBody>
                  <a:tcPr marL="18982" marR="18982" marT="189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89,7</a:t>
                      </a:r>
                    </a:p>
                  </a:txBody>
                  <a:tcPr marL="18982" marR="18982" marT="189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7,89</a:t>
                      </a:r>
                    </a:p>
                  </a:txBody>
                  <a:tcPr marL="18982" marR="18982" marT="189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3397243"/>
                  </a:ext>
                </a:extLst>
              </a:tr>
              <a:tr h="425958">
                <a:tc>
                  <a:txBody>
                    <a:bodyPr/>
                    <a:lstStyle/>
                    <a:p>
                      <a:pPr algn="r" fontAlgn="b"/>
                      <a:r>
                        <a:rPr lang="en-GB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18982" marR="18982" marT="189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Philippines</a:t>
                      </a:r>
                    </a:p>
                  </a:txBody>
                  <a:tcPr marL="18982" marR="18982" marT="189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82,85</a:t>
                      </a:r>
                    </a:p>
                  </a:txBody>
                  <a:tcPr marL="18982" marR="18982" marT="189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7,28</a:t>
                      </a:r>
                    </a:p>
                  </a:txBody>
                  <a:tcPr marL="18982" marR="18982" marT="189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039918"/>
                  </a:ext>
                </a:extLst>
              </a:tr>
              <a:tr h="425958">
                <a:tc>
                  <a:txBody>
                    <a:bodyPr/>
                    <a:lstStyle/>
                    <a:p>
                      <a:pPr algn="r" fontAlgn="b"/>
                      <a:r>
                        <a:rPr lang="en-GB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18982" marR="18982" marT="189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Vietnam</a:t>
                      </a:r>
                    </a:p>
                  </a:txBody>
                  <a:tcPr marL="18982" marR="18982" marT="189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70,4</a:t>
                      </a:r>
                    </a:p>
                  </a:txBody>
                  <a:tcPr marL="18982" marR="18982" marT="189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6,19</a:t>
                      </a:r>
                    </a:p>
                  </a:txBody>
                  <a:tcPr marL="18982" marR="18982" marT="189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1653625"/>
                  </a:ext>
                </a:extLst>
              </a:tr>
              <a:tr h="425958">
                <a:tc>
                  <a:txBody>
                    <a:bodyPr/>
                    <a:lstStyle/>
                    <a:p>
                      <a:pPr algn="r" fontAlgn="b"/>
                      <a:r>
                        <a:rPr lang="en-GB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18982" marR="18982" marT="189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Thailand</a:t>
                      </a:r>
                    </a:p>
                  </a:txBody>
                  <a:tcPr marL="18982" marR="18982" marT="189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50,05</a:t>
                      </a:r>
                    </a:p>
                  </a:txBody>
                  <a:tcPr marL="18982" marR="18982" marT="189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4,40</a:t>
                      </a:r>
                    </a:p>
                  </a:txBody>
                  <a:tcPr marL="18982" marR="18982" marT="189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9344241"/>
                  </a:ext>
                </a:extLst>
              </a:tr>
              <a:tr h="425958">
                <a:tc>
                  <a:txBody>
                    <a:bodyPr/>
                    <a:lstStyle/>
                    <a:p>
                      <a:pPr algn="r" fontAlgn="b"/>
                      <a:r>
                        <a:rPr lang="en-GB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18982" marR="18982" marT="189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Egypt</a:t>
                      </a:r>
                    </a:p>
                  </a:txBody>
                  <a:tcPr marL="18982" marR="18982" marT="189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44,7</a:t>
                      </a:r>
                    </a:p>
                  </a:txBody>
                  <a:tcPr marL="18982" marR="18982" marT="189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3,93</a:t>
                      </a:r>
                    </a:p>
                  </a:txBody>
                  <a:tcPr marL="18982" marR="18982" marT="189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3225628"/>
                  </a:ext>
                </a:extLst>
              </a:tr>
              <a:tr h="425958">
                <a:tc>
                  <a:txBody>
                    <a:bodyPr/>
                    <a:lstStyle/>
                    <a:p>
                      <a:pPr algn="r" fontAlgn="b"/>
                      <a:r>
                        <a:rPr lang="en-GB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18982" marR="18982" marT="189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Bangladesh</a:t>
                      </a:r>
                    </a:p>
                  </a:txBody>
                  <a:tcPr marL="18982" marR="18982" marT="189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44,7</a:t>
                      </a:r>
                    </a:p>
                  </a:txBody>
                  <a:tcPr marL="18982" marR="18982" marT="189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3,93</a:t>
                      </a:r>
                    </a:p>
                  </a:txBody>
                  <a:tcPr marL="18982" marR="18982" marT="189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7518409"/>
                  </a:ext>
                </a:extLst>
              </a:tr>
              <a:tr h="425958">
                <a:tc>
                  <a:txBody>
                    <a:bodyPr/>
                    <a:lstStyle/>
                    <a:p>
                      <a:pPr algn="l" fontAlgn="b"/>
                      <a:endParaRPr lang="en-GB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982" marR="18982" marT="18982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Celkom</a:t>
                      </a:r>
                    </a:p>
                  </a:txBody>
                  <a:tcPr marL="18982" marR="18982" marT="189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1137,55</a:t>
                      </a:r>
                    </a:p>
                  </a:txBody>
                  <a:tcPr marL="18982" marR="18982" marT="189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982" marR="18982" marT="189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372011"/>
                  </a:ext>
                </a:extLst>
              </a:tr>
            </a:tbl>
          </a:graphicData>
        </a:graphic>
      </p:graphicFrame>
      <p:sp>
        <p:nvSpPr>
          <p:cNvPr id="6" name="Nadpis 5">
            <a:extLst>
              <a:ext uri="{FF2B5EF4-FFF2-40B4-BE49-F238E27FC236}">
                <a16:creationId xmlns:a16="http://schemas.microsoft.com/office/drawing/2014/main" id="{4D3EB1E1-8E40-76E7-5394-89FDD3EE76BC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/>
              <a:t>t</a:t>
            </a:r>
            <a:r>
              <a:rPr lang="sk-SK" dirty="0" err="1"/>
              <a:t>abuľka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49586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cký objekt 2">
            <a:extLst>
              <a:ext uri="{FF2B5EF4-FFF2-40B4-BE49-F238E27FC236}">
                <a16:creationId xmlns:a16="http://schemas.microsoft.com/office/drawing/2014/main" id="{223EC6A9-4211-7FD0-BBD1-4E9E1B25E3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51401" y="1432718"/>
            <a:ext cx="6645062" cy="3992563"/>
          </a:xfrm>
          <a:prstGeom prst="rect">
            <a:avLst/>
          </a:prstGeom>
        </p:spPr>
      </p:pic>
      <p:sp>
        <p:nvSpPr>
          <p:cNvPr id="4" name="Nadpis 3">
            <a:extLst>
              <a:ext uri="{FF2B5EF4-FFF2-40B4-BE49-F238E27FC236}">
                <a16:creationId xmlns:a16="http://schemas.microsoft.com/office/drawing/2014/main" id="{743D293C-1599-B1D7-82ED-A7BA73A81849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/>
              <a:t>g</a:t>
            </a:r>
            <a:r>
              <a:rPr lang="sk-SK" dirty="0"/>
              <a:t>raf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9617348"/>
      </p:ext>
    </p:extLst>
  </p:cSld>
  <p:clrMapOvr>
    <a:masterClrMapping/>
  </p:clrMapOvr>
</p:sld>
</file>

<file path=ppt/theme/theme1.xml><?xml version="1.0" encoding="utf-8"?>
<a:theme xmlns:a="http://schemas.openxmlformats.org/drawingml/2006/main" name="Dymová stopa">
  <a:themeElements>
    <a:clrScheme name="Dymová stopa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Dymová stopa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ymová stopa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TM04033937[[fn=Dymová stopa]]</Template>
  <TotalTime>39</TotalTime>
  <Words>62</Words>
  <Application>Microsoft Office PowerPoint</Application>
  <PresentationFormat>Širokouhlá</PresentationFormat>
  <Paragraphs>51</Paragraphs>
  <Slides>4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4</vt:i4>
      </vt:variant>
    </vt:vector>
  </HeadingPairs>
  <TitlesOfParts>
    <vt:vector size="9" baseType="lpstr">
      <vt:lpstr>Arial</vt:lpstr>
      <vt:lpstr>Calibri</vt:lpstr>
      <vt:lpstr>Century Gothic</vt:lpstr>
      <vt:lpstr>Wingdings</vt:lpstr>
      <vt:lpstr>Dymová stopa</vt:lpstr>
      <vt:lpstr>Zvýšenie produktivity na pracovisku s použitím prvkov gamifikácie</vt:lpstr>
      <vt:lpstr>obsah</vt:lpstr>
      <vt:lpstr>tabuľka</vt:lpstr>
      <vt:lpstr>graf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Zvýšenie produktivity na pracovisku s použitím prvkov gamifikácie</dc:title>
  <dc:creator>brunokristian003@gmail.com</dc:creator>
  <cp:lastModifiedBy>brunokristian003@gmail.com</cp:lastModifiedBy>
  <cp:revision>2</cp:revision>
  <dcterms:created xsi:type="dcterms:W3CDTF">2022-11-08T15:13:31Z</dcterms:created>
  <dcterms:modified xsi:type="dcterms:W3CDTF">2022-11-08T15:52:57Z</dcterms:modified>
</cp:coreProperties>
</file>