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240750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5" d="100"/>
          <a:sy n="25" d="100"/>
        </p:scale>
        <p:origin x="3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54765"/>
            <a:ext cx="18054638" cy="10540259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901497"/>
            <a:ext cx="15930563" cy="7309499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3DE4-20C9-4FCC-9893-383BB6038A0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E2B5-1A9C-4A6E-86B6-D8A2E1F3E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5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3DE4-20C9-4FCC-9893-383BB6038A0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E2B5-1A9C-4A6E-86B6-D8A2E1F3E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48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1875"/>
            <a:ext cx="4580037" cy="2565684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1875"/>
            <a:ext cx="13474601" cy="2565684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3DE4-20C9-4FCC-9893-383BB6038A0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E2B5-1A9C-4A6E-86B6-D8A2E1F3E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23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3DE4-20C9-4FCC-9893-383BB6038A0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E2B5-1A9C-4A6E-86B6-D8A2E1F3E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2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47788"/>
            <a:ext cx="18320147" cy="12593645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60574"/>
            <a:ext cx="18320147" cy="662270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3DE4-20C9-4FCC-9893-383BB6038A0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E2B5-1A9C-4A6E-86B6-D8A2E1F3E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57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9374"/>
            <a:ext cx="9027319" cy="1920934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9374"/>
            <a:ext cx="9027319" cy="1920934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3DE4-20C9-4FCC-9893-383BB6038A0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E2B5-1A9C-4A6E-86B6-D8A2E1F3E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02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1882"/>
            <a:ext cx="18320147" cy="5851808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21634"/>
            <a:ext cx="8985831" cy="3637228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58863"/>
            <a:ext cx="8985831" cy="1626592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21634"/>
            <a:ext cx="9030085" cy="3637228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58863"/>
            <a:ext cx="9030085" cy="1626592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3DE4-20C9-4FCC-9893-383BB6038A0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E2B5-1A9C-4A6E-86B6-D8A2E1F3E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9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3DE4-20C9-4FCC-9893-383BB6038A0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E2B5-1A9C-4A6E-86B6-D8A2E1F3E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34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3DE4-20C9-4FCC-9893-383BB6038A0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E2B5-1A9C-4A6E-86B6-D8A2E1F3E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89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8348"/>
            <a:ext cx="6850695" cy="7064216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9077"/>
            <a:ext cx="10753130" cy="21515024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82564"/>
            <a:ext cx="6850695" cy="16826573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3DE4-20C9-4FCC-9893-383BB6038A0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E2B5-1A9C-4A6E-86B6-D8A2E1F3E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21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8348"/>
            <a:ext cx="6850695" cy="7064216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9077"/>
            <a:ext cx="10753130" cy="21515024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82564"/>
            <a:ext cx="6850695" cy="16826573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3DE4-20C9-4FCC-9893-383BB6038A0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E2B5-1A9C-4A6E-86B6-D8A2E1F3E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78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1882"/>
            <a:ext cx="1832014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9374"/>
            <a:ext cx="1832014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60644"/>
            <a:ext cx="4779169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3DE4-20C9-4FCC-9893-383BB6038A0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60644"/>
            <a:ext cx="716875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60644"/>
            <a:ext cx="4779169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E2B5-1A9C-4A6E-86B6-D8A2E1F3E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06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24060" rtl="0" eaLnBrk="1" latinLnBrk="0" hangingPunct="1">
        <a:lnSpc>
          <a:spcPct val="90000"/>
        </a:lnSpc>
        <a:spcBef>
          <a:spcPct val="0"/>
        </a:spcBef>
        <a:buNone/>
        <a:defRPr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0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0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son holding notepad and pen flat lay photography">
            <a:extLst>
              <a:ext uri="{FF2B5EF4-FFF2-40B4-BE49-F238E27FC236}">
                <a16:creationId xmlns:a16="http://schemas.microsoft.com/office/drawing/2014/main" id="{2ADE290D-D574-386F-ED1A-9E840D00AB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5" r="1" b="797"/>
          <a:stretch/>
        </p:blipFill>
        <p:spPr bwMode="auto">
          <a:xfrm>
            <a:off x="-3" y="3"/>
            <a:ext cx="21240753" cy="2272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030">
            <a:extLst>
              <a:ext uri="{FF2B5EF4-FFF2-40B4-BE49-F238E27FC236}">
                <a16:creationId xmlns:a16="http://schemas.microsoft.com/office/drawing/2014/main" id="{DEF28D5B-2926-4FE4-BF22-EA37C737E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10845405"/>
            <a:ext cx="21240749" cy="19429807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595F143-F2A5-24F3-7AFD-C8275F285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0937" y="25083673"/>
            <a:ext cx="18453553" cy="3510440"/>
          </a:xfrm>
        </p:spPr>
        <p:txBody>
          <a:bodyPr anchor="t">
            <a:normAutofit/>
          </a:bodyPr>
          <a:lstStyle/>
          <a:p>
            <a:pPr algn="l"/>
            <a:r>
              <a:rPr lang="en-GB" sz="5400" dirty="0" err="1"/>
              <a:t>Zvýšenie</a:t>
            </a:r>
            <a:r>
              <a:rPr lang="en-GB" sz="5400" dirty="0"/>
              <a:t> </a:t>
            </a:r>
            <a:r>
              <a:rPr lang="en-GB" sz="5400" dirty="0" err="1"/>
              <a:t>produktivity</a:t>
            </a:r>
            <a:r>
              <a:rPr lang="en-GB" sz="5400" dirty="0"/>
              <a:t> </a:t>
            </a:r>
            <a:r>
              <a:rPr lang="en-GB" sz="5400" dirty="0" err="1"/>
              <a:t>na</a:t>
            </a:r>
            <a:r>
              <a:rPr lang="en-GB" sz="5400" dirty="0"/>
              <a:t> </a:t>
            </a:r>
            <a:r>
              <a:rPr lang="en-GB" sz="5400" dirty="0" err="1"/>
              <a:t>pracovisku</a:t>
            </a:r>
            <a:r>
              <a:rPr lang="en-GB" sz="5400" dirty="0"/>
              <a:t> s </a:t>
            </a:r>
            <a:r>
              <a:rPr lang="en-GB" sz="5400" dirty="0" err="1"/>
              <a:t>použitím</a:t>
            </a:r>
            <a:r>
              <a:rPr lang="en-GB" sz="5400" dirty="0"/>
              <a:t> </a:t>
            </a:r>
            <a:r>
              <a:rPr lang="en-GB" sz="5400" dirty="0" err="1"/>
              <a:t>prvkov</a:t>
            </a:r>
            <a:r>
              <a:rPr lang="en-GB" sz="5400" dirty="0"/>
              <a:t> </a:t>
            </a:r>
            <a:r>
              <a:rPr lang="en-GB" sz="5400" dirty="0" err="1"/>
              <a:t>gamifikácie</a:t>
            </a:r>
            <a:endParaRPr lang="en-GB" sz="10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9143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8</Words>
  <Application>Microsoft Office PowerPoint</Application>
  <PresentationFormat>Vlastná</PresentationFormat>
  <Paragraphs>1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Motív Office</vt:lpstr>
      <vt:lpstr>Zvýšenie produktivity na pracovisku s použitím prvkov gamifikácie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Zvýšenie produktivity na pracovisku s použitím prvkov gamifikácie</dc:title>
  <dc:creator>brunokristian003@gmail.com</dc:creator>
  <cp:lastModifiedBy>brunokristian003@gmail.com</cp:lastModifiedBy>
  <cp:revision>1</cp:revision>
  <dcterms:created xsi:type="dcterms:W3CDTF">2022-11-08T15:46:02Z</dcterms:created>
  <dcterms:modified xsi:type="dcterms:W3CDTF">2022-11-08T15:50:55Z</dcterms:modified>
</cp:coreProperties>
</file>