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ECCFE77-0B55-2D85-11E1-5813DA0E63D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1524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B96C90-96FE-6BD1-4E58-071428686DA8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6831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EB9CB20-1DC0-96BD-B18C-8116583E49D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976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D2704DE-46AC-9615-9FC6-9E2D30E36EFA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488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06A7EFBD-B702-2F22-11FE-45858A77A308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50608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08E03B1-40FB-37B5-5566-77193725700E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98822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9675591-F2C9-DF66-2B8C-47DB6BFA777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6894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6DFB234-EEA0-5A01-6E3C-03F172F846B7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95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63617F7-AF94-3435-1D30-CACEBDBEBF2B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680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A2F1F5-5A27-A096-BCE7-93B85800978E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0034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1239915-9AB7-3259-51BD-D934286E162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6759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D2AB44B-CB5D-62BC-E3F7-FE91F3981591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438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93DF6AD-C612-FB25-5F04-FBD7539E6E0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0945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49D039B-2B30-741C-94E2-8542A169619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830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FF7DBD-96A7-C8E2-0DB6-CDFB274B2C42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335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D02F8BD-498F-D567-9A11-1E77B99F4AB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4115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D6ACB-AA34-9E2E-36C3-D619C9645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Zvýšenie</a:t>
            </a:r>
            <a:r>
              <a:rPr lang="en-GB" dirty="0"/>
              <a:t> </a:t>
            </a:r>
            <a:r>
              <a:rPr lang="en-GB" dirty="0" err="1"/>
              <a:t>produktivity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pracovisku</a:t>
            </a:r>
            <a:r>
              <a:rPr lang="en-GB" dirty="0"/>
              <a:t> s </a:t>
            </a:r>
            <a:r>
              <a:rPr lang="en-GB" dirty="0" err="1"/>
              <a:t>použitím</a:t>
            </a:r>
            <a:r>
              <a:rPr lang="en-GB" dirty="0"/>
              <a:t> </a:t>
            </a:r>
            <a:r>
              <a:rPr lang="en-GB" dirty="0" err="1"/>
              <a:t>prvkov</a:t>
            </a:r>
            <a:r>
              <a:rPr lang="en-GB" dirty="0"/>
              <a:t> </a:t>
            </a:r>
            <a:r>
              <a:rPr lang="en-GB" dirty="0" err="1"/>
              <a:t>gamifikácie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978996-AE1A-6986-9CC6-BEB6BDC6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89410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13</TotalTime>
  <Words>8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Dymová stopa</vt:lpstr>
      <vt:lpstr>Zvýšenie produktivity na pracovisku s použitím prvkov gamifikácie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Zvýšenie produktivity na pracovisku s použitím prvkov gamifikácie</dc:title>
  <dc:creator>brunokristian003@gmail.com</dc:creator>
  <cp:lastModifiedBy>brunokristian003@gmail.com</cp:lastModifiedBy>
  <cp:revision>1</cp:revision>
  <dcterms:created xsi:type="dcterms:W3CDTF">2022-11-08T15:13:31Z</dcterms:created>
  <dcterms:modified xsi:type="dcterms:W3CDTF">2022-11-08T15:27:23Z</dcterms:modified>
</cp:coreProperties>
</file>