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6" r:id="rId7"/>
    <p:sldId id="262" r:id="rId8"/>
    <p:sldId id="261" r:id="rId9"/>
    <p:sldId id="267" r:id="rId10"/>
    <p:sldId id="263" r:id="rId11"/>
    <p:sldId id="264" r:id="rId12"/>
    <p:sldId id="268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FD77-722C-49E2-AEB2-4580223DE7D4}" type="datetimeFigureOut">
              <a:rPr lang="pt-PT" smtClean="0"/>
              <a:t>05/06/2025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AF832-54E1-4B1C-8983-BE7858CA31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242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0AF832-54E1-4B1C-8983-BE7858CA31D0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43120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572380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775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462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81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350605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801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8829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652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98932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ICG - 2021/2022 - Project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452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/>
              <a:t>ICG - 2021/2022 - Project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8703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pt-PT"/>
              <a:t>ICG - 2021/2022 - Project 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697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944CE-65E2-282D-054B-101CEE226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DUngeon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8EDDC-59F9-82DB-AC8D-FADD282C0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pt-PT" dirty="0"/>
          </a:p>
          <a:p>
            <a:r>
              <a:rPr lang="pt-PT" dirty="0"/>
              <a:t>Bruno Santos 113446</a:t>
            </a:r>
          </a:p>
          <a:p>
            <a:r>
              <a:rPr lang="pt-PT" dirty="0" err="1"/>
              <a:t>Introduction</a:t>
            </a:r>
            <a:r>
              <a:rPr lang="pt-PT" dirty="0"/>
              <a:t> to </a:t>
            </a:r>
            <a:r>
              <a:rPr lang="pt-PT" dirty="0" err="1"/>
              <a:t>Computer</a:t>
            </a:r>
            <a:r>
              <a:rPr lang="pt-PT" dirty="0"/>
              <a:t> </a:t>
            </a:r>
            <a:r>
              <a:rPr lang="pt-PT" dirty="0" err="1"/>
              <a:t>Graphics</a:t>
            </a:r>
            <a:r>
              <a:rPr lang="pt-PT" dirty="0"/>
              <a:t> – 2024/2025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4E9C846-0417-B26F-1E2B-784ECEEF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203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CCDD-7F42-FFCC-3807-54BD3E90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r>
              <a:rPr lang="pt-PT" dirty="0"/>
              <a:t> &amp; </a:t>
            </a:r>
            <a:r>
              <a:rPr lang="pt-PT" dirty="0" err="1"/>
              <a:t>Challenges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5F349C-DF7A-76B3-539A-D9AC348B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76272"/>
            <a:ext cx="9601200" cy="3581400"/>
          </a:xfrm>
        </p:spPr>
        <p:txBody>
          <a:bodyPr/>
          <a:lstStyle/>
          <a:p>
            <a:pPr marL="0" indent="0">
              <a:buNone/>
            </a:pPr>
            <a:endParaRPr lang="pt-PT" dirty="0"/>
          </a:p>
          <a:p>
            <a:r>
              <a:rPr lang="pt-PT" dirty="0" err="1"/>
              <a:t>Implementation</a:t>
            </a:r>
            <a:r>
              <a:rPr lang="pt-PT" dirty="0"/>
              <a:t> </a:t>
            </a:r>
            <a:r>
              <a:rPr lang="pt-PT" dirty="0" err="1"/>
              <a:t>focus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integrating</a:t>
            </a:r>
            <a:r>
              <a:rPr lang="pt-PT" dirty="0"/>
              <a:t> </a:t>
            </a:r>
            <a:r>
              <a:rPr lang="pt-PT" dirty="0" err="1"/>
              <a:t>blender</a:t>
            </a:r>
            <a:r>
              <a:rPr lang="pt-PT" dirty="0"/>
              <a:t> </a:t>
            </a:r>
            <a:r>
              <a:rPr lang="pt-PT" dirty="0" err="1"/>
              <a:t>imported</a:t>
            </a:r>
            <a:r>
              <a:rPr lang="pt-PT" dirty="0"/>
              <a:t> </a:t>
            </a:r>
            <a:r>
              <a:rPr lang="pt-PT" dirty="0" err="1"/>
              <a:t>assets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threejs</a:t>
            </a:r>
            <a:r>
              <a:rPr lang="pt-PT" dirty="0"/>
              <a:t> </a:t>
            </a:r>
            <a:r>
              <a:rPr lang="pt-PT" dirty="0" err="1"/>
              <a:t>environment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 err="1"/>
              <a:t>Focus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consistent</a:t>
            </a:r>
            <a:r>
              <a:rPr lang="pt-PT" dirty="0"/>
              <a:t> </a:t>
            </a:r>
            <a:r>
              <a:rPr lang="pt-PT" dirty="0" err="1"/>
              <a:t>interaction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“</a:t>
            </a:r>
            <a:r>
              <a:rPr lang="pt-PT" dirty="0" err="1"/>
              <a:t>bossfight</a:t>
            </a:r>
            <a:r>
              <a:rPr lang="pt-PT" dirty="0"/>
              <a:t>” </a:t>
            </a:r>
            <a:r>
              <a:rPr lang="pt-PT" dirty="0" err="1"/>
              <a:t>behavior</a:t>
            </a:r>
            <a:r>
              <a:rPr lang="pt-PT" dirty="0"/>
              <a:t> </a:t>
            </a:r>
            <a:r>
              <a:rPr lang="pt-PT" dirty="0" err="1"/>
              <a:t>without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a </a:t>
            </a:r>
            <a:r>
              <a:rPr lang="pt-PT" dirty="0" err="1"/>
              <a:t>physics</a:t>
            </a:r>
            <a:r>
              <a:rPr lang="pt-PT" dirty="0"/>
              <a:t>/</a:t>
            </a:r>
            <a:r>
              <a:rPr lang="pt-PT" dirty="0" err="1"/>
              <a:t>collision</a:t>
            </a:r>
            <a:r>
              <a:rPr lang="pt-PT" dirty="0"/>
              <a:t> </a:t>
            </a:r>
            <a:r>
              <a:rPr lang="pt-PT" dirty="0" err="1"/>
              <a:t>engine</a:t>
            </a:r>
            <a:r>
              <a:rPr lang="pt-PT" dirty="0"/>
              <a:t>.</a:t>
            </a:r>
            <a:endParaRPr lang="pt-PT" u="sng" dirty="0"/>
          </a:p>
          <a:p>
            <a:endParaRPr lang="pt-PT" u="sng" dirty="0"/>
          </a:p>
          <a:p>
            <a:r>
              <a:rPr lang="pt-PT" u="sng" dirty="0" err="1"/>
              <a:t>Efficient</a:t>
            </a:r>
            <a:r>
              <a:rPr lang="pt-PT" u="sng" dirty="0"/>
              <a:t> management </a:t>
            </a:r>
            <a:r>
              <a:rPr lang="pt-PT" u="sng" dirty="0" err="1"/>
              <a:t>of</a:t>
            </a:r>
            <a:r>
              <a:rPr lang="pt-PT" u="sng" dirty="0"/>
              <a:t> </a:t>
            </a:r>
            <a:r>
              <a:rPr lang="pt-PT" u="sng" dirty="0" err="1"/>
              <a:t>model</a:t>
            </a:r>
            <a:r>
              <a:rPr lang="pt-PT" u="sng" dirty="0"/>
              <a:t> </a:t>
            </a:r>
            <a:r>
              <a:rPr lang="pt-PT" u="sng" dirty="0" err="1"/>
              <a:t>animations</a:t>
            </a:r>
            <a:r>
              <a:rPr lang="pt-PT" u="sng" dirty="0"/>
              <a:t>.</a:t>
            </a:r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D3DFBEB-7750-F056-BE82-8158E725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38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D9-859B-FFDC-7F6F-65A18648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u="sng" dirty="0" err="1"/>
              <a:t>Conclusion</a:t>
            </a:r>
            <a:endParaRPr lang="pt-PT" u="sng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326C6E-5F1E-0E8D-F642-983D8716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Bossfight</a:t>
            </a:r>
            <a:r>
              <a:rPr lang="pt-PT" dirty="0"/>
              <a:t> </a:t>
            </a:r>
            <a:r>
              <a:rPr lang="pt-PT" dirty="0" err="1"/>
              <a:t>interaction</a:t>
            </a:r>
            <a:r>
              <a:rPr lang="pt-PT" dirty="0"/>
              <a:t> </a:t>
            </a:r>
            <a:r>
              <a:rPr lang="pt-PT" dirty="0" err="1"/>
              <a:t>achieved</a:t>
            </a:r>
            <a:r>
              <a:rPr lang="pt-PT" dirty="0"/>
              <a:t> </a:t>
            </a:r>
            <a:r>
              <a:rPr lang="pt-PT" dirty="0" err="1"/>
              <a:t>using</a:t>
            </a:r>
            <a:r>
              <a:rPr lang="pt-PT" dirty="0"/>
              <a:t> </a:t>
            </a:r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logic</a:t>
            </a:r>
            <a:r>
              <a:rPr lang="pt-PT" dirty="0"/>
              <a:t> for </a:t>
            </a:r>
            <a:r>
              <a:rPr lang="pt-PT" dirty="0" err="1"/>
              <a:t>random</a:t>
            </a:r>
            <a:r>
              <a:rPr lang="pt-PT" dirty="0"/>
              <a:t> boss </a:t>
            </a:r>
            <a:r>
              <a:rPr lang="pt-PT" dirty="0" err="1"/>
              <a:t>behavior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 err="1"/>
              <a:t>Integration</a:t>
            </a:r>
            <a:r>
              <a:rPr lang="pt-PT" dirty="0"/>
              <a:t> </a:t>
            </a:r>
            <a:r>
              <a:rPr lang="pt-PT" dirty="0" err="1"/>
              <a:t>of</a:t>
            </a:r>
            <a:r>
              <a:rPr lang="pt-PT" dirty="0"/>
              <a:t> </a:t>
            </a:r>
            <a:r>
              <a:rPr lang="pt-PT" dirty="0" err="1"/>
              <a:t>blender</a:t>
            </a:r>
            <a:r>
              <a:rPr lang="pt-PT" dirty="0"/>
              <a:t> </a:t>
            </a:r>
            <a:r>
              <a:rPr lang="pt-PT" dirty="0" err="1"/>
              <a:t>assets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threejs</a:t>
            </a:r>
            <a:r>
              <a:rPr lang="pt-PT" dirty="0"/>
              <a:t> </a:t>
            </a:r>
            <a:r>
              <a:rPr lang="pt-PT" dirty="0" err="1"/>
              <a:t>creating</a:t>
            </a:r>
            <a:r>
              <a:rPr lang="pt-PT" dirty="0"/>
              <a:t> a </a:t>
            </a:r>
            <a:r>
              <a:rPr lang="pt-PT" dirty="0" err="1"/>
              <a:t>coherent</a:t>
            </a:r>
            <a:r>
              <a:rPr lang="pt-PT" dirty="0"/>
              <a:t> </a:t>
            </a:r>
            <a:r>
              <a:rPr lang="pt-PT" dirty="0" err="1"/>
              <a:t>environment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 err="1"/>
              <a:t>Animation</a:t>
            </a:r>
            <a:r>
              <a:rPr lang="pt-PT" dirty="0"/>
              <a:t> management for </a:t>
            </a:r>
            <a:r>
              <a:rPr lang="pt-PT" dirty="0" err="1"/>
              <a:t>improved</a:t>
            </a:r>
            <a:r>
              <a:rPr lang="pt-PT" dirty="0"/>
              <a:t> </a:t>
            </a:r>
            <a:r>
              <a:rPr lang="pt-PT" dirty="0" err="1"/>
              <a:t>interaction</a:t>
            </a:r>
            <a:r>
              <a:rPr lang="pt-PT" u="sng" dirty="0"/>
              <a:t>.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9584837-1C74-DD42-E69B-D85B02C8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3771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8FD0B-F709-4376-FF5F-E795CF2B3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BB3BD9-C10C-105A-6C3F-634119D24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898648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pt-PT" sz="8000" b="1" dirty="0"/>
              <a:t>Demo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1E87C96-60CD-90C6-FA69-1BC20B8A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2004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1232B-71A3-AC7C-39CB-459AD3EB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References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0E097-CB4A-4A39-1006-BCCC06BD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Threejs</a:t>
            </a:r>
            <a:r>
              <a:rPr lang="pt-PT" dirty="0"/>
              <a:t> </a:t>
            </a:r>
            <a:r>
              <a:rPr lang="pt-PT" dirty="0" err="1"/>
              <a:t>Documentation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Threejs</a:t>
            </a:r>
            <a:r>
              <a:rPr lang="pt-PT" dirty="0"/>
              <a:t> </a:t>
            </a:r>
            <a:r>
              <a:rPr lang="pt-PT" u="sng" dirty="0" err="1"/>
              <a:t>examples</a:t>
            </a:r>
            <a:endParaRPr lang="pt-PT" u="sng" dirty="0"/>
          </a:p>
          <a:p>
            <a:endParaRPr lang="pt-PT" u="sng" dirty="0"/>
          </a:p>
          <a:p>
            <a:r>
              <a:rPr lang="pt-PT" u="sng" dirty="0"/>
              <a:t>www.blenderguru.com</a:t>
            </a:r>
          </a:p>
          <a:p>
            <a:endParaRPr lang="pt-PT" u="sng" dirty="0"/>
          </a:p>
          <a:p>
            <a:endParaRPr lang="pt-PT" u="sng" dirty="0"/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AA63990-17BD-B879-DD9C-8B239398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125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673AD-ED13-D61E-386F-BDEF278C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u="sng" dirty="0" err="1"/>
              <a:t>Introduction</a:t>
            </a:r>
            <a:endParaRPr lang="pt-PT" u="sng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B81D6DC-8FED-F23F-1030-4B65AB9A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2</a:t>
            </a:fld>
            <a:endParaRPr lang="pt-PT"/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5AAC3F96-82C5-DE92-5017-A8949CA82174}"/>
              </a:ext>
            </a:extLst>
          </p:cNvPr>
          <p:cNvSpPr txBox="1">
            <a:spLocks/>
          </p:cNvSpPr>
          <p:nvPr/>
        </p:nvSpPr>
        <p:spPr>
          <a:xfrm>
            <a:off x="1591861" y="2298352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dirty="0" err="1"/>
              <a:t>Bossfight</a:t>
            </a:r>
            <a:r>
              <a:rPr lang="pt-PT" dirty="0"/>
              <a:t> in </a:t>
            </a:r>
            <a:r>
              <a:rPr lang="pt-PT" dirty="0" err="1"/>
              <a:t>dark</a:t>
            </a:r>
            <a:r>
              <a:rPr lang="pt-PT" dirty="0"/>
              <a:t> “</a:t>
            </a:r>
            <a:r>
              <a:rPr lang="pt-PT" dirty="0" err="1"/>
              <a:t>dungeon</a:t>
            </a:r>
            <a:r>
              <a:rPr lang="pt-PT" dirty="0"/>
              <a:t> </a:t>
            </a:r>
            <a:r>
              <a:rPr lang="pt-PT" dirty="0" err="1"/>
              <a:t>theme</a:t>
            </a:r>
            <a:r>
              <a:rPr lang="pt-PT" dirty="0"/>
              <a:t>”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Blender </a:t>
            </a:r>
            <a:r>
              <a:rPr lang="pt-PT" dirty="0" err="1"/>
              <a:t>usage</a:t>
            </a:r>
            <a:r>
              <a:rPr lang="pt-PT" dirty="0"/>
              <a:t> </a:t>
            </a:r>
            <a:r>
              <a:rPr lang="pt-PT" dirty="0" err="1"/>
              <a:t>requires</a:t>
            </a:r>
            <a:r>
              <a:rPr lang="pt-PT" dirty="0"/>
              <a:t> </a:t>
            </a:r>
            <a:r>
              <a:rPr lang="pt-PT" dirty="0" err="1"/>
              <a:t>GLTFLoader</a:t>
            </a:r>
            <a:r>
              <a:rPr lang="pt-PT" dirty="0"/>
              <a:t> module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Project </a:t>
            </a:r>
            <a:r>
              <a:rPr lang="pt-PT" dirty="0" err="1"/>
              <a:t>available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https://github.com/BrunommSantos/ICG_proj_113446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F55C66A-8640-BA5B-E085-B9C744C5D4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4"/>
          <a:stretch/>
        </p:blipFill>
        <p:spPr>
          <a:xfrm>
            <a:off x="8067680" y="1207489"/>
            <a:ext cx="3065356" cy="306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9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DD990-9309-D707-B679-295DD784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Scene</a:t>
            </a:r>
            <a:r>
              <a:rPr lang="pt-PT" dirty="0"/>
              <a:t> </a:t>
            </a:r>
            <a:r>
              <a:rPr lang="pt-PT" dirty="0" err="1"/>
              <a:t>development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CEDF8A-2D7C-1EDC-03F2-EE94899FD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Scene</a:t>
            </a:r>
            <a:r>
              <a:rPr lang="pt-PT" dirty="0"/>
              <a:t> layout </a:t>
            </a:r>
            <a:r>
              <a:rPr lang="pt-PT" u="sng" dirty="0" err="1"/>
              <a:t>planning</a:t>
            </a:r>
            <a:endParaRPr lang="pt-PT" u="sng" dirty="0"/>
          </a:p>
          <a:p>
            <a:endParaRPr lang="pt-PT" dirty="0"/>
          </a:p>
          <a:p>
            <a:r>
              <a:rPr lang="pt-PT" dirty="0" err="1"/>
              <a:t>Division</a:t>
            </a:r>
            <a:r>
              <a:rPr lang="pt-PT" dirty="0"/>
              <a:t> in subáreas</a:t>
            </a:r>
          </a:p>
          <a:p>
            <a:endParaRPr lang="pt-PT" dirty="0"/>
          </a:p>
          <a:p>
            <a:r>
              <a:rPr lang="pt-PT" dirty="0" err="1"/>
              <a:t>Created</a:t>
            </a:r>
            <a:r>
              <a:rPr lang="pt-PT" dirty="0"/>
              <a:t> </a:t>
            </a:r>
            <a:r>
              <a:rPr lang="pt-PT" dirty="0" err="1"/>
              <a:t>Models</a:t>
            </a:r>
            <a:r>
              <a:rPr lang="pt-PT" dirty="0"/>
              <a:t>	</a:t>
            </a:r>
          </a:p>
          <a:p>
            <a:pPr marL="0" indent="0">
              <a:buNone/>
            </a:pPr>
            <a:endParaRPr lang="pt-PT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F153F99-2DC2-5A29-B9D0-3A08D666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3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3836BBF-E839-6C31-9182-EE1621114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8807" y="1546010"/>
            <a:ext cx="5012839" cy="213425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C18D9E5-4810-4D47-A36C-15A5349B79BA}"/>
              </a:ext>
            </a:extLst>
          </p:cNvPr>
          <p:cNvSpPr txBox="1"/>
          <p:nvPr/>
        </p:nvSpPr>
        <p:spPr>
          <a:xfrm>
            <a:off x="6718434" y="3744227"/>
            <a:ext cx="49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Figure 1 : </a:t>
            </a:r>
            <a:r>
              <a:rPr lang="pt-PT" dirty="0" err="1"/>
              <a:t>Scene</a:t>
            </a:r>
            <a:r>
              <a:rPr lang="pt-PT" dirty="0"/>
              <a:t> </a:t>
            </a:r>
            <a:r>
              <a:rPr lang="pt-PT" u="sng" dirty="0"/>
              <a:t>layout</a:t>
            </a:r>
            <a:r>
              <a:rPr lang="pt-PT" dirty="0"/>
              <a:t> </a:t>
            </a:r>
            <a:r>
              <a:rPr lang="pt-PT" dirty="0" err="1"/>
              <a:t>overview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3D1A2C7-B7ED-0CD0-B6C3-B0E58288D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807" y="4324004"/>
            <a:ext cx="4610772" cy="191827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D6BE016-AA83-CC25-276D-7F85BFB3DF05}"/>
              </a:ext>
            </a:extLst>
          </p:cNvPr>
          <p:cNvSpPr txBox="1"/>
          <p:nvPr/>
        </p:nvSpPr>
        <p:spPr>
          <a:xfrm>
            <a:off x="6708807" y="6280782"/>
            <a:ext cx="49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Figure 2 : Arena </a:t>
            </a:r>
            <a:r>
              <a:rPr lang="pt-PT" dirty="0" err="1"/>
              <a:t>model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5393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B5274-431B-6EFB-56B1-B3309A11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Actor </a:t>
            </a:r>
            <a:r>
              <a:rPr lang="pt-PT" dirty="0" err="1"/>
              <a:t>Models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0F0F31-346D-0EB3-59C5-A11D190B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Boss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player</a:t>
            </a:r>
            <a:r>
              <a:rPr lang="pt-PT" dirty="0"/>
              <a:t> </a:t>
            </a:r>
            <a:r>
              <a:rPr lang="pt-PT" dirty="0" err="1"/>
              <a:t>models</a:t>
            </a:r>
            <a:r>
              <a:rPr lang="pt-PT" dirty="0"/>
              <a:t> </a:t>
            </a:r>
            <a:r>
              <a:rPr lang="pt-PT" dirty="0" err="1"/>
              <a:t>created</a:t>
            </a:r>
            <a:r>
              <a:rPr lang="pt-PT" dirty="0"/>
              <a:t> in Blender.</a:t>
            </a:r>
          </a:p>
          <a:p>
            <a:endParaRPr lang="pt-PT" dirty="0"/>
          </a:p>
          <a:p>
            <a:r>
              <a:rPr lang="pt-PT" dirty="0" err="1"/>
              <a:t>Rigged</a:t>
            </a:r>
            <a:r>
              <a:rPr lang="pt-PT" dirty="0"/>
              <a:t> to </a:t>
            </a:r>
            <a:r>
              <a:rPr lang="pt-PT" dirty="0" err="1"/>
              <a:t>enable</a:t>
            </a:r>
            <a:r>
              <a:rPr lang="pt-PT" dirty="0"/>
              <a:t> </a:t>
            </a:r>
            <a:r>
              <a:rPr lang="pt-PT" dirty="0" err="1"/>
              <a:t>animations</a:t>
            </a:r>
            <a:r>
              <a:rPr lang="pt-PT" dirty="0"/>
              <a:t> in </a:t>
            </a:r>
            <a:r>
              <a:rPr lang="pt-PT" dirty="0" err="1"/>
              <a:t>threejs</a:t>
            </a:r>
            <a:r>
              <a:rPr lang="pt-PT" dirty="0"/>
              <a:t>.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BCDEA0-CDC7-BE53-B012-696C9B1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4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C2EA24E-D43A-9EB9-D5A4-02FECC1B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485" y="582708"/>
            <a:ext cx="3080810" cy="267829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C87EE51-E4FE-506B-3E9D-129B2C3655EE}"/>
              </a:ext>
            </a:extLst>
          </p:cNvPr>
          <p:cNvSpPr txBox="1"/>
          <p:nvPr/>
        </p:nvSpPr>
        <p:spPr>
          <a:xfrm>
            <a:off x="6914835" y="3429000"/>
            <a:ext cx="49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Figure 3 : </a:t>
            </a:r>
            <a:r>
              <a:rPr lang="pt-PT" dirty="0" err="1"/>
              <a:t>Player</a:t>
            </a:r>
            <a:r>
              <a:rPr lang="pt-PT" dirty="0"/>
              <a:t> avatar </a:t>
            </a:r>
            <a:r>
              <a:rPr lang="pt-PT" dirty="0" err="1"/>
              <a:t>model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E84E2B6-1BA2-A82B-0A8A-E6E72A921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485" y="3970825"/>
            <a:ext cx="3895915" cy="2153697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BD4E1E3F-0FDD-62AB-374A-E92898B92913}"/>
              </a:ext>
            </a:extLst>
          </p:cNvPr>
          <p:cNvSpPr txBox="1"/>
          <p:nvPr/>
        </p:nvSpPr>
        <p:spPr>
          <a:xfrm>
            <a:off x="6914835" y="6124522"/>
            <a:ext cx="49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Figure 4 : Boss </a:t>
            </a:r>
            <a:r>
              <a:rPr lang="pt-PT" dirty="0" err="1"/>
              <a:t>model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198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B6D5C-15CE-B61B-84A3-E2BD3FF4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Animation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1CFC4D-8A21-E6F7-817A-F16C73908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154328" cy="3581400"/>
          </a:xfrm>
        </p:spPr>
        <p:txBody>
          <a:bodyPr>
            <a:normAutofit fontScale="77500" lnSpcReduction="20000"/>
          </a:bodyPr>
          <a:lstStyle/>
          <a:p>
            <a:r>
              <a:rPr lang="pt-PT" sz="2600" dirty="0"/>
              <a:t>Game </a:t>
            </a:r>
            <a:r>
              <a:rPr lang="pt-PT" sz="2600" dirty="0" err="1"/>
              <a:t>behavior</a:t>
            </a:r>
            <a:r>
              <a:rPr lang="pt-PT" sz="2600" dirty="0"/>
              <a:t> </a:t>
            </a:r>
            <a:r>
              <a:rPr lang="pt-PT" sz="2600" dirty="0" err="1"/>
              <a:t>requires</a:t>
            </a:r>
            <a:r>
              <a:rPr lang="pt-PT" sz="2600" dirty="0"/>
              <a:t> </a:t>
            </a:r>
            <a:r>
              <a:rPr lang="pt-PT" sz="2600" dirty="0" err="1"/>
              <a:t>dynamic</a:t>
            </a:r>
            <a:r>
              <a:rPr lang="pt-PT" sz="2600" dirty="0"/>
              <a:t> </a:t>
            </a:r>
            <a:r>
              <a:rPr lang="pt-PT" sz="2600" dirty="0" err="1"/>
              <a:t>animation</a:t>
            </a:r>
            <a:r>
              <a:rPr lang="pt-PT" sz="2600" dirty="0"/>
              <a:t> </a:t>
            </a:r>
            <a:r>
              <a:rPr lang="pt-PT" sz="2600" dirty="0" err="1"/>
              <a:t>of</a:t>
            </a:r>
            <a:r>
              <a:rPr lang="pt-PT" sz="2600" dirty="0"/>
              <a:t> </a:t>
            </a:r>
            <a:r>
              <a:rPr lang="pt-PT" sz="2600" dirty="0" err="1"/>
              <a:t>player</a:t>
            </a:r>
            <a:r>
              <a:rPr lang="pt-PT" sz="2600" dirty="0"/>
              <a:t> </a:t>
            </a:r>
            <a:r>
              <a:rPr lang="pt-PT" sz="2600" dirty="0" err="1"/>
              <a:t>and</a:t>
            </a:r>
            <a:r>
              <a:rPr lang="pt-PT" sz="2600" dirty="0"/>
              <a:t> boss.</a:t>
            </a:r>
          </a:p>
          <a:p>
            <a:pPr marL="0" indent="0">
              <a:buNone/>
            </a:pPr>
            <a:endParaRPr lang="pt-PT" sz="2600" dirty="0"/>
          </a:p>
          <a:p>
            <a:r>
              <a:rPr lang="pt-PT" sz="2600" dirty="0" err="1"/>
              <a:t>Animations</a:t>
            </a:r>
            <a:r>
              <a:rPr lang="pt-PT" sz="2600" dirty="0"/>
              <a:t> </a:t>
            </a:r>
            <a:r>
              <a:rPr lang="pt-PT" sz="2600" dirty="0" err="1"/>
              <a:t>created</a:t>
            </a:r>
            <a:r>
              <a:rPr lang="pt-PT" sz="2600" dirty="0"/>
              <a:t> to </a:t>
            </a:r>
            <a:r>
              <a:rPr lang="pt-PT" sz="2600" dirty="0" err="1"/>
              <a:t>support</a:t>
            </a:r>
            <a:r>
              <a:rPr lang="pt-PT" sz="2600" dirty="0"/>
              <a:t> diferente </a:t>
            </a:r>
            <a:r>
              <a:rPr lang="pt-PT" sz="2600" dirty="0" err="1"/>
              <a:t>scenarios</a:t>
            </a:r>
            <a:endParaRPr lang="pt-PT" sz="2600" dirty="0"/>
          </a:p>
          <a:p>
            <a:endParaRPr lang="pt-PT" dirty="0"/>
          </a:p>
          <a:p>
            <a:endParaRPr lang="pt-PT" dirty="0"/>
          </a:p>
          <a:p>
            <a:endParaRPr lang="pt-PT" dirty="0"/>
          </a:p>
          <a:p>
            <a:pPr marL="0" indent="0">
              <a:buNone/>
            </a:pPr>
            <a:r>
              <a:rPr lang="pt-PT" sz="2800" b="1" dirty="0" err="1"/>
              <a:t>But</a:t>
            </a:r>
            <a:r>
              <a:rPr lang="pt-PT" sz="2800" b="1" dirty="0"/>
              <a:t> </a:t>
            </a:r>
            <a:r>
              <a:rPr lang="pt-PT" sz="2800" b="1" dirty="0" err="1"/>
              <a:t>how</a:t>
            </a:r>
            <a:r>
              <a:rPr lang="pt-PT" sz="2800" b="1" dirty="0"/>
              <a:t> to </a:t>
            </a:r>
            <a:r>
              <a:rPr lang="pt-PT" sz="2800" b="1" dirty="0" err="1"/>
              <a:t>manage</a:t>
            </a:r>
            <a:r>
              <a:rPr lang="pt-PT" sz="2800" b="1" dirty="0"/>
              <a:t> </a:t>
            </a:r>
            <a:r>
              <a:rPr lang="pt-PT" sz="2800" b="1" dirty="0" err="1"/>
              <a:t>what</a:t>
            </a:r>
            <a:r>
              <a:rPr lang="pt-PT" sz="2800" b="1" dirty="0"/>
              <a:t> </a:t>
            </a:r>
            <a:r>
              <a:rPr lang="pt-PT" sz="2800" b="1" dirty="0" err="1"/>
              <a:t>animation</a:t>
            </a:r>
            <a:r>
              <a:rPr lang="pt-PT" sz="2800" b="1" dirty="0"/>
              <a:t> to play?</a:t>
            </a:r>
          </a:p>
          <a:p>
            <a:pPr marL="0" indent="0">
              <a:buNone/>
            </a:pPr>
            <a:r>
              <a:rPr lang="pt-PT" dirty="0"/>
              <a:t> 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FE5CDA-5E21-71DD-F590-331350D0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5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72201C1-4872-F40C-2263-36D40133A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321" y="1103622"/>
            <a:ext cx="4264021" cy="225045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3266F2A-853B-267F-905B-CD30905E9B77}"/>
              </a:ext>
            </a:extLst>
          </p:cNvPr>
          <p:cNvSpPr txBox="1"/>
          <p:nvPr/>
        </p:nvSpPr>
        <p:spPr>
          <a:xfrm>
            <a:off x="7206114" y="3429000"/>
            <a:ext cx="49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Figure 3 : Boss </a:t>
            </a:r>
            <a:r>
              <a:rPr lang="pt-PT" dirty="0" err="1"/>
              <a:t>rig</a:t>
            </a:r>
            <a:endParaRPr lang="pt-PT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A62FD53-3715-9B0B-F5C5-2D11B6440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114" y="3962120"/>
            <a:ext cx="2772051" cy="218702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5998B9-8641-9290-25BD-79BB93BFD82E}"/>
              </a:ext>
            </a:extLst>
          </p:cNvPr>
          <p:cNvSpPr txBox="1"/>
          <p:nvPr/>
        </p:nvSpPr>
        <p:spPr>
          <a:xfrm>
            <a:off x="7206114" y="6268720"/>
            <a:ext cx="49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Figure 4 : Pose </a:t>
            </a:r>
            <a:r>
              <a:rPr lang="pt-PT" dirty="0" err="1"/>
              <a:t>example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2383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FF518-37CB-2BE8-D274-E91A56965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C7ACE-2F2C-CB18-D974-1516FA23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Boss </a:t>
            </a:r>
            <a:r>
              <a:rPr lang="pt-PT" dirty="0" err="1"/>
              <a:t>behavior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5A296D-E399-15E2-AA37-F6DCFAB51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154328" cy="3581400"/>
          </a:xfrm>
        </p:spPr>
        <p:txBody>
          <a:bodyPr>
            <a:normAutofit/>
          </a:bodyPr>
          <a:lstStyle/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behavior</a:t>
            </a:r>
            <a:r>
              <a:rPr lang="pt-PT" dirty="0"/>
              <a:t> management</a:t>
            </a:r>
          </a:p>
          <a:p>
            <a:endParaRPr lang="pt-PT" dirty="0"/>
          </a:p>
          <a:p>
            <a:r>
              <a:rPr lang="pt-PT" dirty="0" err="1"/>
              <a:t>Various</a:t>
            </a:r>
            <a:r>
              <a:rPr lang="pt-PT" dirty="0"/>
              <a:t> “</a:t>
            </a:r>
            <a:r>
              <a:rPr lang="pt-PT" dirty="0" err="1"/>
              <a:t>attacks</a:t>
            </a:r>
            <a:r>
              <a:rPr lang="pt-PT" dirty="0"/>
              <a:t>”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common</a:t>
            </a:r>
            <a:r>
              <a:rPr lang="pt-PT" dirty="0"/>
              <a:t> </a:t>
            </a:r>
            <a:r>
              <a:rPr lang="pt-PT" dirty="0" err="1"/>
              <a:t>starting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 </a:t>
            </a:r>
            <a:r>
              <a:rPr lang="pt-PT" dirty="0" err="1"/>
              <a:t>enable</a:t>
            </a:r>
            <a:r>
              <a:rPr lang="pt-PT" dirty="0"/>
              <a:t> </a:t>
            </a:r>
            <a:r>
              <a:rPr lang="pt-PT" dirty="0" err="1"/>
              <a:t>random</a:t>
            </a:r>
            <a:r>
              <a:rPr lang="pt-PT" dirty="0"/>
              <a:t> </a:t>
            </a:r>
            <a:r>
              <a:rPr lang="pt-PT" dirty="0" err="1"/>
              <a:t>behavior</a:t>
            </a:r>
            <a:endParaRPr lang="pt-PT" dirty="0"/>
          </a:p>
          <a:p>
            <a:endParaRPr lang="pt-PT" dirty="0"/>
          </a:p>
          <a:p>
            <a:r>
              <a:rPr lang="pt-PT" dirty="0"/>
              <a:t>3 </a:t>
            </a:r>
            <a:r>
              <a:rPr lang="pt-PT" dirty="0" err="1"/>
              <a:t>distinct</a:t>
            </a:r>
            <a:r>
              <a:rPr lang="pt-PT" dirty="0"/>
              <a:t> </a:t>
            </a:r>
            <a:r>
              <a:rPr lang="pt-PT" dirty="0" err="1"/>
              <a:t>attacks</a:t>
            </a:r>
            <a:r>
              <a:rPr lang="pt-PT" dirty="0"/>
              <a:t> </a:t>
            </a:r>
            <a:r>
              <a:rPr lang="pt-PT" dirty="0" err="1"/>
              <a:t>developed</a:t>
            </a:r>
            <a:endParaRPr lang="pt-PT" dirty="0"/>
          </a:p>
          <a:p>
            <a:pPr marL="0" indent="0">
              <a:buNone/>
            </a:pPr>
            <a:endParaRPr lang="pt-PT" u="sng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BFE5D8C-2901-065F-3A58-ED59FABFF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6</a:t>
            </a:fld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253064C-2E0F-ECC8-6DD2-62309DFCEA51}"/>
              </a:ext>
            </a:extLst>
          </p:cNvPr>
          <p:cNvSpPr txBox="1"/>
          <p:nvPr/>
        </p:nvSpPr>
        <p:spPr>
          <a:xfrm>
            <a:off x="6589650" y="4417317"/>
            <a:ext cx="49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Figure 3 : Boss </a:t>
            </a:r>
            <a:r>
              <a:rPr lang="pt-PT" dirty="0" err="1"/>
              <a:t>attack</a:t>
            </a:r>
            <a:r>
              <a:rPr lang="pt-PT" dirty="0"/>
              <a:t> </a:t>
            </a:r>
            <a:r>
              <a:rPr lang="pt-PT" dirty="0" err="1"/>
              <a:t>example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865414F4-A477-5CBA-2435-E9474CE87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9650" y="1828031"/>
            <a:ext cx="5264022" cy="254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6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46C54-F7AE-CA4F-E5CE-50948D81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Interaction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690917-D9BF-558B-1172-6B72C41C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7</a:t>
            </a:fld>
            <a:endParaRPr lang="pt-PT"/>
          </a:p>
        </p:txBody>
      </p:sp>
      <p:sp>
        <p:nvSpPr>
          <p:cNvPr id="6" name="Marcador de Posição de Conteúdo 2">
            <a:extLst>
              <a:ext uri="{FF2B5EF4-FFF2-40B4-BE49-F238E27FC236}">
                <a16:creationId xmlns:a16="http://schemas.microsoft.com/office/drawing/2014/main" id="{9E7EEE4F-4E1E-EDD7-E9FE-475DB9926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5154328" cy="3581400"/>
          </a:xfrm>
        </p:spPr>
        <p:txBody>
          <a:bodyPr>
            <a:normAutofit/>
          </a:bodyPr>
          <a:lstStyle/>
          <a:p>
            <a:r>
              <a:rPr lang="pt-PT" dirty="0" err="1"/>
              <a:t>Players</a:t>
            </a:r>
            <a:r>
              <a:rPr lang="pt-PT" dirty="0"/>
              <a:t> </a:t>
            </a:r>
            <a:r>
              <a:rPr lang="pt-PT" dirty="0" err="1"/>
              <a:t>introduced</a:t>
            </a:r>
            <a:r>
              <a:rPr lang="pt-PT" dirty="0"/>
              <a:t> to </a:t>
            </a:r>
            <a:r>
              <a:rPr lang="pt-PT" dirty="0" err="1"/>
              <a:t>controls</a:t>
            </a:r>
            <a:r>
              <a:rPr lang="pt-PT" dirty="0"/>
              <a:t> in </a:t>
            </a:r>
            <a:r>
              <a:rPr lang="pt-PT" dirty="0" err="1"/>
              <a:t>brief</a:t>
            </a:r>
            <a:r>
              <a:rPr lang="pt-PT" dirty="0"/>
              <a:t> tutorial</a:t>
            </a:r>
          </a:p>
          <a:p>
            <a:endParaRPr lang="pt-PT" dirty="0"/>
          </a:p>
          <a:p>
            <a:r>
              <a:rPr lang="pt-PT" dirty="0"/>
              <a:t>2D </a:t>
            </a:r>
            <a:r>
              <a:rPr lang="pt-PT" dirty="0" err="1"/>
              <a:t>movement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lang="pt-PT" dirty="0"/>
          </a:p>
          <a:p>
            <a:endParaRPr lang="pt-PT" dirty="0"/>
          </a:p>
          <a:p>
            <a:r>
              <a:rPr lang="pt-PT" dirty="0"/>
              <a:t>4 </a:t>
            </a:r>
            <a:r>
              <a:rPr lang="pt-PT" dirty="0" err="1"/>
              <a:t>Keyboard</a:t>
            </a:r>
            <a:r>
              <a:rPr lang="pt-PT" dirty="0"/>
              <a:t>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movement</a:t>
            </a:r>
            <a:r>
              <a:rPr lang="pt-PT" dirty="0"/>
              <a:t> </a:t>
            </a:r>
            <a:r>
              <a:rPr lang="pt-PT" dirty="0" err="1"/>
              <a:t>controls</a:t>
            </a:r>
            <a:endParaRPr lang="pt-PT" dirty="0"/>
          </a:p>
          <a:p>
            <a:endParaRPr lang="pt-PT" dirty="0"/>
          </a:p>
          <a:p>
            <a:r>
              <a:rPr lang="pt-PT" dirty="0"/>
              <a:t>1 Mouse </a:t>
            </a:r>
            <a:r>
              <a:rPr lang="pt-PT" dirty="0" err="1"/>
              <a:t>based</a:t>
            </a:r>
            <a:r>
              <a:rPr lang="pt-PT" dirty="0"/>
              <a:t> </a:t>
            </a:r>
            <a:r>
              <a:rPr lang="pt-PT" dirty="0" err="1"/>
              <a:t>attack</a:t>
            </a:r>
            <a:r>
              <a:rPr lang="pt-PT" dirty="0"/>
              <a:t> </a:t>
            </a:r>
            <a:r>
              <a:rPr lang="pt-PT" dirty="0" err="1"/>
              <a:t>control</a:t>
            </a:r>
            <a:endParaRPr lang="pt-PT" dirty="0"/>
          </a:p>
          <a:p>
            <a:pPr marL="0" indent="0">
              <a:buNone/>
            </a:pPr>
            <a:endParaRPr lang="pt-PT" u="sng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3D5AC21-F955-31EA-96DE-9FEFF0FF7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3791" y="1245231"/>
            <a:ext cx="4227614" cy="315708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DB06874-8E6D-B767-66D8-A8000727D445}"/>
              </a:ext>
            </a:extLst>
          </p:cNvPr>
          <p:cNvSpPr txBox="1"/>
          <p:nvPr/>
        </p:nvSpPr>
        <p:spPr>
          <a:xfrm>
            <a:off x="7193791" y="4501635"/>
            <a:ext cx="49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Figure 3 :</a:t>
            </a:r>
            <a:r>
              <a:rPr lang="pt-PT" dirty="0" err="1"/>
              <a:t>Movement</a:t>
            </a:r>
            <a:r>
              <a:rPr lang="pt-PT" dirty="0"/>
              <a:t> tutorial </a:t>
            </a:r>
            <a:r>
              <a:rPr lang="pt-PT" dirty="0" err="1"/>
              <a:t>example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6756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AC386-2116-E6B4-0B03-45113820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Player</a:t>
            </a:r>
            <a:r>
              <a:rPr lang="pt-PT" dirty="0"/>
              <a:t> </a:t>
            </a:r>
            <a:r>
              <a:rPr lang="pt-PT" dirty="0" err="1"/>
              <a:t>animations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3E7569-D78E-A980-42C5-E03FCBCB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7360"/>
            <a:ext cx="4037798" cy="3581400"/>
          </a:xfrm>
        </p:spPr>
        <p:txBody>
          <a:bodyPr/>
          <a:lstStyle/>
          <a:p>
            <a:pPr marL="0" indent="0">
              <a:buNone/>
            </a:pPr>
            <a:endParaRPr lang="pt-PT" dirty="0"/>
          </a:p>
          <a:p>
            <a:r>
              <a:rPr lang="pt-PT" dirty="0" err="1"/>
              <a:t>State</a:t>
            </a:r>
            <a:r>
              <a:rPr lang="pt-PT" dirty="0"/>
              <a:t> </a:t>
            </a:r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u="sng" dirty="0" err="1"/>
              <a:t>based</a:t>
            </a:r>
            <a:r>
              <a:rPr lang="pt-PT" dirty="0"/>
              <a:t> </a:t>
            </a:r>
            <a:r>
              <a:rPr lang="pt-PT" dirty="0" err="1"/>
              <a:t>animation</a:t>
            </a:r>
            <a:r>
              <a:rPr lang="pt-PT" dirty="0"/>
              <a:t> </a:t>
            </a:r>
            <a:r>
              <a:rPr lang="pt-PT" dirty="0" err="1"/>
              <a:t>control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 err="1"/>
              <a:t>Animations</a:t>
            </a:r>
            <a:r>
              <a:rPr lang="pt-PT" dirty="0"/>
              <a:t>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depending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command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 err="1"/>
              <a:t>Movement</a:t>
            </a:r>
            <a:r>
              <a:rPr lang="pt-PT" dirty="0"/>
              <a:t> </a:t>
            </a:r>
            <a:r>
              <a:rPr lang="pt-PT" dirty="0" err="1"/>
              <a:t>control</a:t>
            </a:r>
            <a:r>
              <a:rPr lang="pt-PT" dirty="0"/>
              <a:t> </a:t>
            </a:r>
            <a:r>
              <a:rPr lang="pt-PT" dirty="0" err="1"/>
              <a:t>flags</a:t>
            </a:r>
            <a:r>
              <a:rPr lang="pt-PT" dirty="0"/>
              <a:t> </a:t>
            </a:r>
            <a:r>
              <a:rPr lang="pt-PT" dirty="0" err="1"/>
              <a:t>allow</a:t>
            </a:r>
            <a:r>
              <a:rPr lang="pt-PT" dirty="0"/>
              <a:t> </a:t>
            </a:r>
            <a:r>
              <a:rPr lang="pt-PT" dirty="0" err="1"/>
              <a:t>consistent</a:t>
            </a:r>
            <a:r>
              <a:rPr lang="pt-PT" dirty="0"/>
              <a:t> </a:t>
            </a:r>
            <a:r>
              <a:rPr lang="pt-PT" dirty="0" err="1"/>
              <a:t>behavior</a:t>
            </a:r>
            <a:r>
              <a:rPr lang="pt-PT" dirty="0"/>
              <a:t>.</a:t>
            </a:r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8B4F806-50C1-2A3B-B7FF-66DE4B6A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8</a:t>
            </a:fld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22B9EE7-4225-38BC-E457-F71683D02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649" y="937424"/>
            <a:ext cx="3481151" cy="280780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C789851-5776-4DA6-9640-109BA2DDF4EB}"/>
              </a:ext>
            </a:extLst>
          </p:cNvPr>
          <p:cNvSpPr txBox="1"/>
          <p:nvPr/>
        </p:nvSpPr>
        <p:spPr>
          <a:xfrm>
            <a:off x="7491649" y="3812187"/>
            <a:ext cx="4985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Figure 3 : Move </a:t>
            </a:r>
            <a:r>
              <a:rPr lang="pt-PT" dirty="0" err="1"/>
              <a:t>animation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9888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C0C58-1FD4-11AF-782B-5FFA34354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17331-0023-D395-4234-8FED5D7A1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Illumination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1EB1684-D477-7BC6-69CE-357D7A14B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37360"/>
            <a:ext cx="4037798" cy="35814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PT" dirty="0"/>
          </a:p>
          <a:p>
            <a:r>
              <a:rPr lang="pt-PT" dirty="0" err="1"/>
              <a:t>Dark</a:t>
            </a:r>
            <a:r>
              <a:rPr lang="pt-PT" dirty="0"/>
              <a:t> </a:t>
            </a:r>
            <a:r>
              <a:rPr lang="pt-PT" dirty="0" err="1"/>
              <a:t>theme</a:t>
            </a:r>
            <a:r>
              <a:rPr lang="pt-PT" dirty="0"/>
              <a:t> </a:t>
            </a:r>
            <a:r>
              <a:rPr lang="pt-PT" dirty="0" err="1"/>
              <a:t>without</a:t>
            </a:r>
            <a:r>
              <a:rPr lang="pt-PT" dirty="0"/>
              <a:t> </a:t>
            </a:r>
            <a:r>
              <a:rPr lang="pt-PT" dirty="0" err="1"/>
              <a:t>compromising</a:t>
            </a:r>
            <a:r>
              <a:rPr lang="pt-PT" dirty="0"/>
              <a:t> </a:t>
            </a:r>
            <a:r>
              <a:rPr lang="pt-PT" dirty="0" err="1"/>
              <a:t>visibility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Ambient</a:t>
            </a:r>
            <a:r>
              <a:rPr lang="pt-PT" dirty="0"/>
              <a:t> light to set base </a:t>
            </a:r>
            <a:r>
              <a:rPr lang="pt-PT" dirty="0" err="1"/>
              <a:t>luminosity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Dynamic</a:t>
            </a:r>
            <a:r>
              <a:rPr lang="pt-PT" dirty="0"/>
              <a:t> light </a:t>
            </a:r>
            <a:r>
              <a:rPr lang="pt-PT" dirty="0" err="1"/>
              <a:t>following</a:t>
            </a:r>
            <a:r>
              <a:rPr lang="pt-PT" dirty="0"/>
              <a:t> </a:t>
            </a:r>
            <a:r>
              <a:rPr lang="pt-PT" dirty="0" err="1"/>
              <a:t>player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Spotlights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point</a:t>
            </a:r>
            <a:r>
              <a:rPr lang="pt-PT" dirty="0"/>
              <a:t> </a:t>
            </a:r>
            <a:r>
              <a:rPr lang="pt-PT" dirty="0" err="1"/>
              <a:t>lights</a:t>
            </a:r>
            <a:r>
              <a:rPr lang="pt-PT" dirty="0"/>
              <a:t> to improve </a:t>
            </a:r>
            <a:r>
              <a:rPr lang="pt-PT" dirty="0" err="1"/>
              <a:t>visibility</a:t>
            </a:r>
            <a:r>
              <a:rPr lang="pt-PT" dirty="0"/>
              <a:t> in </a:t>
            </a:r>
            <a:r>
              <a:rPr lang="pt-PT" dirty="0" err="1"/>
              <a:t>important</a:t>
            </a:r>
            <a:r>
              <a:rPr lang="pt-PT" dirty="0"/>
              <a:t> </a:t>
            </a:r>
            <a:r>
              <a:rPr lang="pt-PT" dirty="0" err="1"/>
              <a:t>areas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655387E-5572-7F47-CE68-69806213D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9</a:t>
            </a:fld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E2EB125-328B-BE07-6C31-A5128F313FAC}"/>
              </a:ext>
            </a:extLst>
          </p:cNvPr>
          <p:cNvSpPr txBox="1"/>
          <p:nvPr/>
        </p:nvSpPr>
        <p:spPr>
          <a:xfrm>
            <a:off x="6473951" y="4685130"/>
            <a:ext cx="5648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Figure 3 : </a:t>
            </a:r>
            <a:r>
              <a:rPr lang="pt-PT" dirty="0" err="1"/>
              <a:t>Illumination</a:t>
            </a:r>
            <a:r>
              <a:rPr lang="pt-PT" dirty="0"/>
              <a:t> </a:t>
            </a:r>
            <a:r>
              <a:rPr lang="pt-PT" dirty="0" err="1"/>
              <a:t>example</a:t>
            </a:r>
            <a:endParaRPr lang="pt-PT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34180A3-06F5-E32A-5E28-B29B98C16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528" y="1938528"/>
            <a:ext cx="4887775" cy="2762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651753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139</TotalTime>
  <Words>334</Words>
  <Application>Microsoft Office PowerPoint</Application>
  <PresentationFormat>Ecrã Panorâmico</PresentationFormat>
  <Paragraphs>107</Paragraphs>
  <Slides>13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6" baseType="lpstr">
      <vt:lpstr>Calibri</vt:lpstr>
      <vt:lpstr>Franklin Gothic Book</vt:lpstr>
      <vt:lpstr>Recorte</vt:lpstr>
      <vt:lpstr>The DUngeon</vt:lpstr>
      <vt:lpstr>Introduction</vt:lpstr>
      <vt:lpstr>Scene development</vt:lpstr>
      <vt:lpstr>Actor Models</vt:lpstr>
      <vt:lpstr>Animation</vt:lpstr>
      <vt:lpstr>Boss behavior</vt:lpstr>
      <vt:lpstr>User Interaction</vt:lpstr>
      <vt:lpstr>Player animations</vt:lpstr>
      <vt:lpstr>Illumination</vt:lpstr>
      <vt:lpstr>Development &amp; Challenges</vt:lpstr>
      <vt:lpstr>Conclusion</vt:lpstr>
      <vt:lpstr>Demo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Joaquim Madeira</dc:creator>
  <cp:lastModifiedBy>pingodino3@gmail.com</cp:lastModifiedBy>
  <cp:revision>7</cp:revision>
  <dcterms:created xsi:type="dcterms:W3CDTF">2022-05-15T09:39:59Z</dcterms:created>
  <dcterms:modified xsi:type="dcterms:W3CDTF">2025-06-05T13:37:42Z</dcterms:modified>
</cp:coreProperties>
</file>