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b5d8ce815_27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1b5d8ce815_27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1b5d8ce815_27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c1b3e062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c1b3e062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falar das existing projects, open5gs, srsRAN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srsRAN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IEEE 802.11p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IEEE 802.11s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Q Ground Control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ROS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ROS2 falar na arch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arquitetura compacta e funcional - falar projeto do ano passado APU, Jetson e Nuc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e o que muda para o nosso, nova tentativa, tudo na Jetson …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sperar as coisa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c1b3e062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c1b3e062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falar das existing projects, open5gs, srsRAN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srsRAN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IEEE 802.11p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IEEE 802.11s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Q Ground Control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ROS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ROS2 falar na arch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arquitetura compacta e funcional - falar projeto do ano passado APU, Jetson e Nuc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e o que muda para o nosso, nova tentativa, tudo na Jetson …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sperar as coisa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b5d8ce81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b5d8ce81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falar das existing projects, open5gs, srsRAN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srsRAN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IEEE 802.11p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IEEE 802.11s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Q Ground Control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ROS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ROS2 falar na arch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arquitetura compacta e funcional - falar projeto do ano passado APU, Jetson e Nuc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e o que muda para o nosso, nova tentativa, tudo na Jetson …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sperar as coisa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81f4cea02_1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081f4cea02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b5d8ce81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1b5d8ce81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81f4cea02_1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Swarm formation and coordination for a mission : algoritmo de coordenação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 or event control : monitorização, live feed com câmera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Disaster,  rescue and restore communication : new approach for the drone following feature, rede  5G e mesh para ter uma rede comunicação entre os drones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081f4cea02_1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5d8ce815_28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1b5d8ce815_28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a8fe70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a8fe70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81f4cea02_1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Uavs : na adaptação n esquecer de mencionar que para tal o swarm tem de evitar colisões entre drones e que para tal se pode derivar o caso de uso de awareness entre drones:</a:t>
            </a:r>
            <a:br>
              <a:rPr lang="pt-PT"/>
            </a:b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UAVs must be aware of other UAVs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UAVs must stay in range, without colliding with each other</a:t>
            </a:r>
            <a:endParaRPr sz="800"/>
          </a:p>
        </p:txBody>
      </p:sp>
      <p:sp>
        <p:nvSpPr>
          <p:cNvPr id="152" name="Google Shape;152;g3081f4cea02_1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81f4cea02_1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081f4cea02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c1b3e062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c1b3e062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falar das existing projects, open5gs, srsRAN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srsRAN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IEEE 802.11p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IEEE 802.11s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Q Ground Control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ROS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ROS2 falar na arch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arquitetura compacta e funcional - falar projeto do ano passado APU, Jetson e Nuc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e o que muda para o nosso, nova tentativa, tudo na Jetson …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sperar as coisa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6229479" y="935"/>
            <a:ext cx="2911800" cy="49215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89060" y="2913165"/>
            <a:ext cx="3835800" cy="654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 em Engenharia de  Computadores e Informática</a:t>
            </a:r>
            <a:endParaRPr b="1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855577" y="4934130"/>
            <a:ext cx="204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12202" y="1489104"/>
            <a:ext cx="3789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 sz="1100"/>
          </a:p>
        </p:txBody>
      </p:sp>
      <p:pic>
        <p:nvPicPr>
          <p:cNvPr descr="A black background with white text&#10;&#10;Description automatically generated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3060" y="2889553"/>
            <a:ext cx="2912424" cy="69294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2974425" y="3705125"/>
            <a:ext cx="2624700" cy="1069200"/>
          </a:xfrm>
          <a:prstGeom prst="rect">
            <a:avLst/>
          </a:prstGeom>
          <a:solidFill>
            <a:srgbClr val="0084B4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rone SVG Vector Icon" id="64" name="Google Shape;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11">
            <a:off x="6983752" y="1879258"/>
            <a:ext cx="357186" cy="38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524" y="2019593"/>
            <a:ext cx="367144" cy="36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8916" y="1811438"/>
            <a:ext cx="3002843" cy="15149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972325" y="3666625"/>
            <a:ext cx="2628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Susana Sargento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Rito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Valente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Diogo Correia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Duarte Raposo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86675" y="289375"/>
            <a:ext cx="41532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M2 - Elaboration phase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1" y="2857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Architecture (Gateway Drone)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206" name="Google Shape;206;p22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731674" y="4934125"/>
            <a:ext cx="328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328625" y="1809300"/>
            <a:ext cx="3330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9" name="Google Shape;209;p22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7968454" y="-76319"/>
            <a:ext cx="1978800" cy="4996200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25" y="3611600"/>
            <a:ext cx="4182500" cy="10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800" y="916863"/>
            <a:ext cx="4251540" cy="256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1" y="2857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Architecture (Edge Drone)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221" name="Google Shape;221;p23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8731674" y="4934125"/>
            <a:ext cx="328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28625" y="1809300"/>
            <a:ext cx="3330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4" name="Google Shape;224;p23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968454" y="-76319"/>
            <a:ext cx="1978800" cy="4996200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917713"/>
            <a:ext cx="5770998" cy="256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25" y="3611600"/>
            <a:ext cx="4182500" cy="10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1" y="2857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236" name="Google Shape;236;p24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731674" y="4934125"/>
            <a:ext cx="328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328625" y="1809300"/>
            <a:ext cx="3330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9" name="Google Shape;239;p24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12176" l="3560" r="3467" t="13169"/>
          <a:stretch/>
        </p:blipFill>
        <p:spPr>
          <a:xfrm>
            <a:off x="328625" y="911051"/>
            <a:ext cx="7968451" cy="359925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/>
          <p:nvPr/>
        </p:nvSpPr>
        <p:spPr>
          <a:xfrm>
            <a:off x="7968454" y="-76319"/>
            <a:ext cx="1978800" cy="4996200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77" name="Google Shape;77;p14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855577" y="4934130"/>
            <a:ext cx="204574" cy="20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968454" y="-76319"/>
            <a:ext cx="1978819" cy="4996092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92925" y="1013600"/>
            <a:ext cx="71196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778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of the Art (PECI 2023/2024)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and objectives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 (State of the Art)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1" y="2857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16727" y="262050"/>
            <a:ext cx="420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State of the Art (PECI 2023/2024)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90" name="Google Shape;90;p15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855577" y="4934130"/>
            <a:ext cx="204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493650" y="1529750"/>
            <a:ext cx="60795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UAVs: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Dodge algorithm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following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5G Network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Drone connected to a Starlink router via Wi-Fi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Live-feed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261400" y="285228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" y="7525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16725" y="613500"/>
            <a:ext cx="5933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Aerial Drones Missions With 5G And Starlink Support - PECI project 2023/2024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19437" r="9230" t="0"/>
          <a:stretch/>
        </p:blipFill>
        <p:spPr>
          <a:xfrm>
            <a:off x="4822925" y="1206000"/>
            <a:ext cx="4032651" cy="317834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5149350" y="4436850"/>
            <a:ext cx="3379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architecture - Project PECI </a:t>
            </a:r>
            <a:r>
              <a:rPr lang="pt-P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2023/2024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16717" y="262013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Current Project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06" name="Google Shape;106;p16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731525" y="4934125"/>
            <a:ext cx="328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28625" y="1844400"/>
            <a:ext cx="4519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Swarm formation and coordination for a mission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 or event control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Disaster, rescue and restore communication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1" y="752475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16723" y="744225"/>
            <a:ext cx="2433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and objectives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-3310" l="5641" r="6476" t="3310"/>
          <a:stretch/>
        </p:blipFill>
        <p:spPr>
          <a:xfrm>
            <a:off x="4736275" y="1341050"/>
            <a:ext cx="4323749" cy="2766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900900" y="4107250"/>
            <a:ext cx="3994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Exemplification of the use case in a catastrophe scenario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1" y="2857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28392" y="2365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State of the Art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22" name="Google Shape;122;p17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855577" y="4934130"/>
            <a:ext cx="204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968454" y="-76319"/>
            <a:ext cx="1978800" cy="4996200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261400" y="285228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28400" y="1170150"/>
            <a:ext cx="74748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UAVs: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 Margarida Silva’s master thesis (1)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Deploy UAV-based Non-Public 5G Network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Diogo Correia and Tiago Rodrigues’ RSA project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André Filipe Nascimento Rodrigues’ master thesis (2)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Diogo Correia and Tiago Rodrigues’ RSA project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" y="7525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28400" y="718788"/>
            <a:ext cx="3343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 and Technologies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28400" y="4051425"/>
            <a:ext cx="6616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</a:rPr>
              <a:t>(1) A mission planning framework for fleets of connected drones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</a:rPr>
              <a:t>(2) Control and Communication in a System with Multiple Interconnected Aerial Drones  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" y="2857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167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38" name="Google Shape;138;p18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855577" y="4934130"/>
            <a:ext cx="204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968454" y="-76319"/>
            <a:ext cx="1978800" cy="4996200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28492" y="1367258"/>
            <a:ext cx="7474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strategic drone positioning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a person and follow them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Drone monitoring of certain events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Wi-Fi mesh network must guarantee connection between UAV´s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the Internet, the network backhaul must be connected to a Starlink satellite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261400" y="285228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413" y="1171950"/>
            <a:ext cx="1356925" cy="10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075" y="2990965"/>
            <a:ext cx="1203525" cy="12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1" y="7525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16726" y="744300"/>
            <a:ext cx="2688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b="1" sz="17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7968454" y="-76319"/>
            <a:ext cx="1978800" cy="4996200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424" y="1624697"/>
            <a:ext cx="787750" cy="62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3375" y="2568097"/>
            <a:ext cx="787750" cy="7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1" y="2857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167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58" name="Google Shape;158;p19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855577" y="4934130"/>
            <a:ext cx="204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7968454" y="-76319"/>
            <a:ext cx="1978800" cy="4996200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328499" y="1463575"/>
            <a:ext cx="63426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UAVs must be able to adapt to different scenarios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network must be reliable and secure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network must be able to support a large number of users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6261400" y="285228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" y="7525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16725" y="744300"/>
            <a:ext cx="2973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b="1" sz="17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424" y="1624697"/>
            <a:ext cx="787750" cy="62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3375" y="2568097"/>
            <a:ext cx="787750" cy="7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25149" y="744213"/>
            <a:ext cx="805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Actors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75" name="Google Shape;175;p20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720137" y="4934075"/>
            <a:ext cx="328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7968454" y="-76319"/>
            <a:ext cx="1978819" cy="4996092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92917" y="1087256"/>
            <a:ext cx="5243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9" name="Google Shape;179;p20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25142" y="1408333"/>
            <a:ext cx="7474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Responsible for setting up a mission for the drone swarm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Technician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Responsible for setting up the multiple network components/technologies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Catastrophe victim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Person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affected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 catastrophe and in need of internet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63" y="752475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425147" y="262000"/>
            <a:ext cx="1804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1" y="2857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Architecture (Infrastructure)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91" name="Google Shape;191;p21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731674" y="4934125"/>
            <a:ext cx="328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328625" y="1809300"/>
            <a:ext cx="3330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4" name="Google Shape;194;p21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7968454" y="-76319"/>
            <a:ext cx="1978800" cy="4996200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75" y="767300"/>
            <a:ext cx="4899500" cy="393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600" y="893750"/>
            <a:ext cx="4182500" cy="10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