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6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9"/>
    <p:restoredTop sz="91622"/>
  </p:normalViewPr>
  <p:slideViewPr>
    <p:cSldViewPr snapToGrid="0" snapToObjects="1">
      <p:cViewPr>
        <p:scale>
          <a:sx n="75" d="100"/>
          <a:sy n="75" d="100"/>
        </p:scale>
        <p:origin x="-51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41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70" r:id="rId1"/>
    <p:sldLayoutId id="2147484571" r:id="rId2"/>
    <p:sldLayoutId id="2147484572" r:id="rId3"/>
    <p:sldLayoutId id="2147484573" r:id="rId4"/>
    <p:sldLayoutId id="2147484574" r:id="rId5"/>
    <p:sldLayoutId id="2147484575" r:id="rId6"/>
    <p:sldLayoutId id="2147484576" r:id="rId7"/>
    <p:sldLayoutId id="2147484577" r:id="rId8"/>
    <p:sldLayoutId id="2147484578" r:id="rId9"/>
    <p:sldLayoutId id="2147484579" r:id="rId10"/>
    <p:sldLayoutId id="214748458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13176" y="0"/>
            <a:ext cx="12991444" cy="2221428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ao Curso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HTTpARTY</a:t>
            </a:r>
            <a:r>
              <a:rPr lang="pt-BR" smtClean="0"/>
              <a:t>, rspec</a:t>
            </a:r>
            <a:r>
              <a:rPr lang="pt-BR" dirty="0" smtClean="0"/>
              <a:t> e </a:t>
            </a:r>
            <a:r>
              <a:rPr lang="pt-BR" dirty="0" err="1" smtClean="0"/>
              <a:t>ruby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6942" y="2311795"/>
            <a:ext cx="8637072" cy="977621"/>
          </a:xfrm>
        </p:spPr>
        <p:txBody>
          <a:bodyPr/>
          <a:lstStyle/>
          <a:p>
            <a:r>
              <a:rPr lang="pt-BR" dirty="0" smtClean="0"/>
              <a:t>Com </a:t>
            </a:r>
            <a:r>
              <a:rPr lang="pt-BR" smtClean="0"/>
              <a:t>bruno batista.</a:t>
            </a:r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4" y="3622042"/>
            <a:ext cx="3018821" cy="2264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44" y="3600073"/>
            <a:ext cx="2269067" cy="2286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40" y="3917137"/>
            <a:ext cx="2789875" cy="167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423" y="246602"/>
            <a:ext cx="8637073" cy="1183012"/>
          </a:xfrm>
        </p:spPr>
        <p:txBody>
          <a:bodyPr/>
          <a:lstStyle/>
          <a:p>
            <a:r>
              <a:rPr lang="pt-BR" dirty="0" smtClean="0"/>
              <a:t>Vários ambientes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3" y="4655408"/>
            <a:ext cx="11142134" cy="977621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pt-BR" sz="2400" dirty="0" smtClean="0"/>
              <a:t>Rodando em ambiente </a:t>
            </a:r>
            <a:r>
              <a:rPr lang="pt-BR" sz="2400" smtClean="0"/>
              <a:t>de produção, testes </a:t>
            </a:r>
            <a:r>
              <a:rPr lang="pt-BR" sz="2400" dirty="0" smtClean="0"/>
              <a:t>e desenvolvimento.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63" y="1549578"/>
            <a:ext cx="2819704" cy="28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2423" y="752927"/>
            <a:ext cx="8637073" cy="121687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Relatórios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8409" y="1621463"/>
            <a:ext cx="9178939" cy="977621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pt-BR" sz="2400" dirty="0" smtClean="0"/>
              <a:t>relatório padrão do </a:t>
            </a:r>
            <a:r>
              <a:rPr lang="pt-BR" sz="2400" dirty="0" err="1" smtClean="0"/>
              <a:t>rspec</a:t>
            </a:r>
            <a:endParaRPr lang="pt-BR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96" y="2599084"/>
            <a:ext cx="10058400" cy="30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423" y="858175"/>
            <a:ext cx="8637073" cy="1216878"/>
          </a:xfrm>
        </p:spPr>
        <p:txBody>
          <a:bodyPr>
            <a:normAutofit/>
          </a:bodyPr>
          <a:lstStyle/>
          <a:p>
            <a:r>
              <a:rPr lang="pt-BR" dirty="0" smtClean="0"/>
              <a:t>Projeto final</a:t>
            </a:r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4" y="3135707"/>
            <a:ext cx="3018821" cy="2264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58" y="3135707"/>
            <a:ext cx="36830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14" y="2690557"/>
            <a:ext cx="2820653" cy="28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76" y="152400"/>
            <a:ext cx="8637073" cy="1284611"/>
          </a:xfrm>
        </p:spPr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424" y="2132340"/>
            <a:ext cx="8637072" cy="977621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pt-BR" sz="2400" dirty="0" smtClean="0"/>
              <a:t>Formado em ciência da computação.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sz="2400" dirty="0" smtClean="0"/>
              <a:t>Atuo como </a:t>
            </a:r>
            <a:r>
              <a:rPr lang="pt-BR" sz="2400" dirty="0" err="1" smtClean="0"/>
              <a:t>quality</a:t>
            </a:r>
            <a:r>
              <a:rPr lang="pt-BR" sz="2400" dirty="0" smtClean="0"/>
              <a:t> </a:t>
            </a:r>
            <a:r>
              <a:rPr lang="pt-BR" sz="2400" dirty="0" err="1" smtClean="0"/>
              <a:t>assure</a:t>
            </a:r>
            <a:r>
              <a:rPr lang="pt-BR" sz="2400" dirty="0" smtClean="0"/>
              <a:t> </a:t>
            </a:r>
            <a:r>
              <a:rPr lang="pt-BR" sz="2400" dirty="0" err="1" smtClean="0"/>
              <a:t>enginner</a:t>
            </a:r>
            <a:r>
              <a:rPr lang="pt-BR" sz="2400" dirty="0" smtClean="0"/>
              <a:t> 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sz="2400" dirty="0" smtClean="0"/>
              <a:t>Sou entusiasta em </a:t>
            </a:r>
            <a:r>
              <a:rPr lang="pt-BR" sz="2400" dirty="0" err="1" smtClean="0"/>
              <a:t>ruby</a:t>
            </a:r>
            <a:r>
              <a:rPr lang="pt-BR" sz="2400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sz="2400" dirty="0" smtClean="0"/>
              <a:t>Fundador do </a:t>
            </a:r>
            <a:r>
              <a:rPr lang="pt-BR" sz="2400" dirty="0" err="1" smtClean="0"/>
              <a:t>meetup</a:t>
            </a:r>
            <a:r>
              <a:rPr lang="pt-BR" sz="2400" dirty="0" smtClean="0"/>
              <a:t> </a:t>
            </a:r>
            <a:r>
              <a:rPr lang="pt-BR" sz="2400" dirty="0" err="1" smtClean="0"/>
              <a:t>testing</a:t>
            </a:r>
            <a:r>
              <a:rPr lang="pt-BR" sz="2400" dirty="0" smtClean="0"/>
              <a:t> </a:t>
            </a:r>
            <a:r>
              <a:rPr lang="pt-BR" sz="2400" dirty="0" err="1" smtClean="0"/>
              <a:t>dojo</a:t>
            </a:r>
            <a:r>
              <a:rPr lang="pt-BR" sz="2400" dirty="0" smtClean="0"/>
              <a:t> uai. 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49" y="460775"/>
            <a:ext cx="2955136" cy="29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57" y="406400"/>
            <a:ext cx="8637073" cy="1911144"/>
          </a:xfrm>
        </p:spPr>
        <p:txBody>
          <a:bodyPr/>
          <a:lstStyle/>
          <a:p>
            <a:r>
              <a:rPr lang="pt-BR" dirty="0" smtClean="0"/>
              <a:t>Configuração do ambiente em: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0424" y="3334608"/>
            <a:ext cx="8637072" cy="977621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pt-BR" sz="2400" dirty="0" smtClean="0"/>
              <a:t>Configuração de ambiente no Windows.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sz="2400" dirty="0"/>
              <a:t>Configuração de ambiente </a:t>
            </a:r>
            <a:r>
              <a:rPr lang="pt-BR" sz="2400" dirty="0" smtClean="0"/>
              <a:t>no </a:t>
            </a:r>
            <a:r>
              <a:rPr lang="pt-BR" sz="2400" dirty="0" err="1" smtClean="0"/>
              <a:t>linux</a:t>
            </a:r>
            <a:r>
              <a:rPr lang="pt-BR" sz="2400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sz="2400" dirty="0"/>
              <a:t>Configuração de ambiente </a:t>
            </a:r>
            <a:r>
              <a:rPr lang="pt-BR" sz="2400" dirty="0" smtClean="0"/>
              <a:t>no </a:t>
            </a:r>
            <a:r>
              <a:rPr lang="pt-BR" sz="2400" dirty="0" err="1" smtClean="0"/>
              <a:t>mac</a:t>
            </a:r>
            <a:r>
              <a:rPr lang="pt-BR" sz="2400" dirty="0" smtClean="0"/>
              <a:t> os.</a:t>
            </a:r>
            <a:endParaRPr lang="pt-BR" sz="2400" dirty="0"/>
          </a:p>
          <a:p>
            <a:pPr marL="342900" indent="-342900" algn="l">
              <a:buFont typeface="Arial" charset="0"/>
              <a:buChar char="•"/>
            </a:pPr>
            <a:endParaRPr lang="pt-BR" sz="2400" dirty="0"/>
          </a:p>
          <a:p>
            <a:pPr marL="342900" indent="-342900" algn="l">
              <a:buFont typeface="Arial" charset="0"/>
              <a:buChar char="•"/>
            </a:pPr>
            <a:endParaRPr lang="pt-B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2585"/>
            <a:ext cx="2035248" cy="2035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" y="2001440"/>
            <a:ext cx="1821978" cy="1821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37" y="2889745"/>
            <a:ext cx="1721417" cy="17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29734"/>
            <a:ext cx="8637073" cy="1414545"/>
          </a:xfrm>
        </p:spPr>
        <p:txBody>
          <a:bodyPr/>
          <a:lstStyle/>
          <a:p>
            <a:r>
              <a:rPr lang="pt-BR" dirty="0" smtClean="0"/>
              <a:t>Ruby básico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8928" y="3104029"/>
            <a:ext cx="8637072" cy="977621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pt-BR" sz="2400" dirty="0" smtClean="0"/>
              <a:t>O que é </a:t>
            </a:r>
            <a:r>
              <a:rPr lang="pt-BR" sz="2400" dirty="0" err="1" smtClean="0"/>
              <a:t>ruby</a:t>
            </a:r>
            <a:r>
              <a:rPr lang="pt-BR" sz="2400" dirty="0" smtClean="0"/>
              <a:t>.</a:t>
            </a:r>
          </a:p>
          <a:p>
            <a:pPr marL="285750" indent="-285750" algn="l">
              <a:buFont typeface="Arial" charset="0"/>
              <a:buChar char="•"/>
            </a:pPr>
            <a:r>
              <a:rPr lang="pt-BR" sz="2400" dirty="0" smtClean="0"/>
              <a:t>Ruby básico.</a:t>
            </a:r>
          </a:p>
          <a:p>
            <a:pPr marL="285750" indent="-285750" algn="l">
              <a:buFont typeface="Arial" charset="0"/>
              <a:buChar char="•"/>
            </a:pPr>
            <a:r>
              <a:rPr lang="pt-BR" sz="2400" dirty="0" smtClean="0"/>
              <a:t>o que é </a:t>
            </a:r>
            <a:r>
              <a:rPr lang="pt-BR" sz="2400" dirty="0" err="1" smtClean="0"/>
              <a:t>programaçào</a:t>
            </a:r>
            <a:r>
              <a:rPr lang="pt-BR" sz="2400" dirty="0" smtClean="0"/>
              <a:t> orientada a objetos.</a:t>
            </a:r>
          </a:p>
          <a:p>
            <a:pPr marL="285750" indent="-285750" algn="l">
              <a:buFont typeface="Arial" charset="0"/>
              <a:buChar char="•"/>
            </a:pPr>
            <a:r>
              <a:rPr lang="pt-BR" sz="2400" dirty="0" smtClean="0"/>
              <a:t>Básico de Orientação a objetos.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2" y="2949592"/>
            <a:ext cx="3018821" cy="22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223" y="0"/>
            <a:ext cx="8637073" cy="1216878"/>
          </a:xfrm>
        </p:spPr>
        <p:txBody>
          <a:bodyPr/>
          <a:lstStyle/>
          <a:p>
            <a:r>
              <a:rPr lang="pt-BR" dirty="0" err="1" smtClean="0"/>
              <a:t>Rspec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4425" y="1335411"/>
            <a:ext cx="8637072" cy="977621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pt-BR" sz="2400" dirty="0" smtClean="0"/>
              <a:t>O que é </a:t>
            </a:r>
            <a:r>
              <a:rPr lang="pt-BR" sz="2400" dirty="0" err="1" smtClean="0"/>
              <a:t>Rspec</a:t>
            </a:r>
            <a:r>
              <a:rPr lang="pt-BR" sz="2400" dirty="0" smtClean="0"/>
              <a:t>.</a:t>
            </a:r>
            <a:endParaRPr lang="pt-BR" sz="2400" dirty="0"/>
          </a:p>
          <a:p>
            <a:pPr marL="342900" indent="-342900" algn="l">
              <a:buFont typeface="Arial" charset="0"/>
              <a:buChar char="•"/>
            </a:pPr>
            <a:r>
              <a:rPr lang="pt-BR" sz="2400" dirty="0" smtClean="0"/>
              <a:t>Instalando e criando </a:t>
            </a:r>
            <a:r>
              <a:rPr lang="pt-BR" sz="2400" dirty="0"/>
              <a:t>o projeto</a:t>
            </a:r>
            <a:r>
              <a:rPr lang="pt-BR" sz="2400" dirty="0" smtClean="0"/>
              <a:t>. </a:t>
            </a:r>
            <a:endParaRPr lang="pt-BR" sz="2400" dirty="0"/>
          </a:p>
          <a:p>
            <a:pPr marL="342900" indent="-342900" algn="l">
              <a:buFont typeface="Arial" charset="0"/>
              <a:buChar char="•"/>
            </a:pPr>
            <a:r>
              <a:rPr lang="pt-BR" sz="2400" dirty="0" smtClean="0"/>
              <a:t>Trabalhando com </a:t>
            </a:r>
            <a:r>
              <a:rPr lang="pt-BR" sz="2400" dirty="0" err="1" smtClean="0"/>
              <a:t>describe</a:t>
            </a:r>
            <a:endParaRPr lang="pt-BR" sz="24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pt-BR" sz="2400" dirty="0" err="1" smtClean="0"/>
              <a:t>Context</a:t>
            </a:r>
            <a:r>
              <a:rPr lang="pt-BR" sz="2400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sz="2400" dirty="0" smtClean="0"/>
              <a:t>it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sz="2400" dirty="0" err="1" smtClean="0"/>
              <a:t>subjects</a:t>
            </a:r>
            <a:r>
              <a:rPr lang="pt-BR" sz="2400" dirty="0" smtClean="0"/>
              <a:t>.</a:t>
            </a:r>
            <a:endParaRPr lang="pt-BR" sz="2400" dirty="0"/>
          </a:p>
          <a:p>
            <a:pPr marL="342900" indent="-342900" algn="l">
              <a:buFont typeface="Arial" charset="0"/>
              <a:buChar char="•"/>
            </a:pPr>
            <a:r>
              <a:rPr lang="pt-BR" sz="2400" dirty="0" err="1" smtClean="0"/>
              <a:t>Let</a:t>
            </a:r>
            <a:r>
              <a:rPr lang="pt-BR" sz="2400" dirty="0" smtClean="0"/>
              <a:t> e </a:t>
            </a:r>
            <a:r>
              <a:rPr lang="pt-BR" sz="2400" dirty="0" err="1" smtClean="0"/>
              <a:t>let</a:t>
            </a:r>
            <a:r>
              <a:rPr lang="pt-BR" sz="2400" dirty="0" smtClean="0"/>
              <a:t>!.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sz="2400" dirty="0" smtClean="0"/>
              <a:t>Entre outros...</a:t>
            </a:r>
            <a:endParaRPr lang="pt-B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14" y="1776157"/>
            <a:ext cx="2820653" cy="28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79011"/>
            <a:ext cx="11887199" cy="2297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smtClean="0"/>
              <a:t>Rest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4823" y="1927592"/>
            <a:ext cx="7674376" cy="2624668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pt-BR" sz="2800" dirty="0" smtClean="0"/>
              <a:t>O que é </a:t>
            </a:r>
            <a:r>
              <a:rPr lang="pt-BR" sz="2800" dirty="0" err="1" smtClean="0"/>
              <a:t>api</a:t>
            </a:r>
            <a:r>
              <a:rPr lang="pt-BR" sz="2800" dirty="0" smtClean="0"/>
              <a:t>.</a:t>
            </a:r>
            <a:endParaRPr lang="pt-BR" sz="28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pt-BR" sz="2800" dirty="0" smtClean="0"/>
              <a:t>O que é </a:t>
            </a:r>
            <a:r>
              <a:rPr lang="pt-BR" sz="2800" dirty="0" err="1" smtClean="0"/>
              <a:t>json</a:t>
            </a:r>
            <a:r>
              <a:rPr lang="pt-BR" sz="2800" dirty="0" smtClean="0"/>
              <a:t>.</a:t>
            </a:r>
            <a:endParaRPr lang="pt-BR" sz="28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pt-BR" sz="2800" dirty="0" smtClean="0"/>
              <a:t>O que é response.</a:t>
            </a:r>
          </a:p>
          <a:p>
            <a:pPr marL="285750" indent="-285750" algn="l">
              <a:buFont typeface="Arial" charset="0"/>
              <a:buChar char="•"/>
            </a:pPr>
            <a:r>
              <a:rPr lang="pt-BR" sz="2800" dirty="0" smtClean="0"/>
              <a:t>O que é </a:t>
            </a:r>
            <a:r>
              <a:rPr lang="pt-BR" sz="2800" dirty="0" err="1" smtClean="0"/>
              <a:t>request</a:t>
            </a:r>
            <a:r>
              <a:rPr lang="pt-BR" sz="2800" dirty="0" smtClean="0"/>
              <a:t>.</a:t>
            </a:r>
          </a:p>
          <a:p>
            <a:pPr marL="285750" indent="-285750" algn="l">
              <a:buFont typeface="Arial" charset="0"/>
              <a:buChar char="•"/>
            </a:pPr>
            <a:r>
              <a:rPr lang="pt-BR" sz="2800" dirty="0" smtClean="0"/>
              <a:t>Entre outros...</a:t>
            </a:r>
            <a:endParaRPr lang="pt-B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1" y="779011"/>
            <a:ext cx="5403521" cy="54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423" y="558800"/>
            <a:ext cx="8637073" cy="16594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Verbos</a:t>
            </a:r>
            <a:r>
              <a:rPr lang="en-US" dirty="0"/>
              <a:t> </a:t>
            </a:r>
            <a:r>
              <a:rPr lang="en-US" dirty="0" smtClean="0"/>
              <a:t>HTTP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9383" y="1955800"/>
            <a:ext cx="8637072" cy="3962399"/>
          </a:xfrm>
        </p:spPr>
        <p:txBody>
          <a:bodyPr>
            <a:no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pt-BR" sz="3200" dirty="0" smtClean="0"/>
              <a:t>Verbo </a:t>
            </a:r>
            <a:r>
              <a:rPr lang="pt-BR" sz="3200" dirty="0" err="1" smtClean="0"/>
              <a:t>get</a:t>
            </a:r>
            <a:r>
              <a:rPr lang="pt-BR" sz="3200" dirty="0" smtClean="0"/>
              <a:t>.</a:t>
            </a:r>
            <a:endParaRPr lang="pt-BR" sz="3200" dirty="0" smtClean="0"/>
          </a:p>
          <a:p>
            <a:pPr marL="571500" indent="-571500" algn="l">
              <a:buFont typeface="Arial" charset="0"/>
              <a:buChar char="•"/>
            </a:pPr>
            <a:r>
              <a:rPr lang="pt-BR" sz="3200" dirty="0" smtClean="0"/>
              <a:t>Verbo post</a:t>
            </a:r>
            <a:endParaRPr lang="pt-BR" sz="3200" dirty="0" smtClean="0"/>
          </a:p>
          <a:p>
            <a:pPr marL="571500" indent="-571500" algn="l">
              <a:buFont typeface="Arial" charset="0"/>
              <a:buChar char="•"/>
            </a:pPr>
            <a:r>
              <a:rPr lang="pt-BR" sz="3200" dirty="0" smtClean="0"/>
              <a:t>Verbo patch</a:t>
            </a:r>
            <a:endParaRPr lang="pt-BR" sz="3200" dirty="0" smtClean="0"/>
          </a:p>
          <a:p>
            <a:pPr marL="571500" indent="-571500" algn="l">
              <a:buFont typeface="Arial" charset="0"/>
              <a:buChar char="•"/>
            </a:pPr>
            <a:r>
              <a:rPr lang="pt-BR" sz="3200" dirty="0" smtClean="0"/>
              <a:t>Verbo </a:t>
            </a:r>
            <a:r>
              <a:rPr lang="pt-BR" sz="3200" dirty="0" err="1" smtClean="0"/>
              <a:t>put</a:t>
            </a:r>
            <a:endParaRPr lang="pt-BR" sz="3200" dirty="0" smtClean="0"/>
          </a:p>
          <a:p>
            <a:pPr marL="571500" indent="-571500" algn="l">
              <a:buFont typeface="Arial" charset="0"/>
              <a:buChar char="•"/>
            </a:pPr>
            <a:r>
              <a:rPr lang="pt-BR" sz="3200" dirty="0" smtClean="0"/>
              <a:t>Verbo delete</a:t>
            </a:r>
            <a:endParaRPr lang="pt-BR" sz="3200" dirty="0" smtClean="0"/>
          </a:p>
          <a:p>
            <a:pPr marL="571500" indent="-571500" algn="l">
              <a:buFont typeface="Arial" charset="0"/>
              <a:buChar char="•"/>
            </a:pPr>
            <a:endParaRPr lang="pt-BR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1676972"/>
            <a:ext cx="5757333" cy="40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156" y="440266"/>
            <a:ext cx="8637073" cy="14370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Documentando</a:t>
            </a:r>
            <a:r>
              <a:rPr lang="en-US" dirty="0"/>
              <a:t> de </a:t>
            </a:r>
            <a:r>
              <a:rPr lang="en-US" dirty="0" smtClean="0"/>
              <a:t>API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9355" y="2318608"/>
            <a:ext cx="6370511" cy="4539392"/>
          </a:xfrm>
        </p:spPr>
        <p:txBody>
          <a:bodyPr>
            <a:no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pt-BR" sz="3200" dirty="0" smtClean="0"/>
              <a:t>Documentação com </a:t>
            </a:r>
            <a:r>
              <a:rPr lang="pt-BR" sz="3200" dirty="0" err="1" smtClean="0"/>
              <a:t>apiary</a:t>
            </a:r>
            <a:endParaRPr lang="pt-BR" sz="3200" dirty="0"/>
          </a:p>
          <a:p>
            <a:pPr marL="571500" indent="-571500" algn="l">
              <a:buFont typeface="Arial" charset="0"/>
              <a:buChar char="•"/>
            </a:pPr>
            <a:r>
              <a:rPr lang="pt-BR" sz="3200" dirty="0"/>
              <a:t>Documentação com </a:t>
            </a:r>
            <a:r>
              <a:rPr lang="pt-BR" sz="3200" dirty="0" err="1" smtClean="0"/>
              <a:t>swagger</a:t>
            </a:r>
            <a:endParaRPr lang="pt-BR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771"/>
            <a:ext cx="5350934" cy="2675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8" y="3648824"/>
            <a:ext cx="5350934" cy="13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400" y="169334"/>
            <a:ext cx="10908644" cy="1250744"/>
          </a:xfrm>
        </p:spPr>
        <p:txBody>
          <a:bodyPr>
            <a:normAutofit/>
          </a:bodyPr>
          <a:lstStyle/>
          <a:p>
            <a:r>
              <a:rPr lang="en-US" dirty="0" err="1"/>
              <a:t>Httparty</a:t>
            </a:r>
            <a:r>
              <a:rPr lang="en-US" dirty="0"/>
              <a:t> com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1722" y="2185867"/>
            <a:ext cx="9147576" cy="4672133"/>
          </a:xfrm>
        </p:spPr>
        <p:txBody>
          <a:bodyPr>
            <a:no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pt-BR" sz="3200" dirty="0" smtClean="0"/>
              <a:t>Instalação.</a:t>
            </a:r>
          </a:p>
          <a:p>
            <a:pPr marL="457200" indent="-457200" algn="l">
              <a:buFont typeface="Arial" charset="0"/>
              <a:buChar char="•"/>
            </a:pPr>
            <a:r>
              <a:rPr lang="pt-BR" sz="3200" dirty="0" smtClean="0"/>
              <a:t>Configurando uri.</a:t>
            </a:r>
            <a:endParaRPr lang="pt-BR" sz="32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pt-BR" sz="3200" dirty="0" smtClean="0"/>
              <a:t>Utilizando verbos.</a:t>
            </a:r>
            <a:endParaRPr lang="pt-BR" sz="32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pt-BR" sz="3200" dirty="0" smtClean="0"/>
              <a:t>trabalhando com </a:t>
            </a:r>
            <a:r>
              <a:rPr lang="pt-BR" sz="3200" dirty="0" err="1" smtClean="0"/>
              <a:t>token</a:t>
            </a:r>
            <a:r>
              <a:rPr lang="pt-BR" sz="3200" dirty="0" smtClean="0"/>
              <a:t>.</a:t>
            </a:r>
            <a:endParaRPr lang="pt-BR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91" y="2442633"/>
            <a:ext cx="3683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708</TotalTime>
  <Words>190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Rockwell</vt:lpstr>
      <vt:lpstr>Arial</vt:lpstr>
      <vt:lpstr>Gallery</vt:lpstr>
      <vt:lpstr>Introdução ao Curso HTTpARTY, rspec e ruby.</vt:lpstr>
      <vt:lpstr>Sobre mim</vt:lpstr>
      <vt:lpstr>Configuração do ambiente em:</vt:lpstr>
      <vt:lpstr>Ruby básico</vt:lpstr>
      <vt:lpstr>Rspec</vt:lpstr>
      <vt:lpstr>Tudo sobre Api Rest  </vt:lpstr>
      <vt:lpstr>Verbos HTTP </vt:lpstr>
      <vt:lpstr>Documentando de API</vt:lpstr>
      <vt:lpstr>Httparty com Rspec</vt:lpstr>
      <vt:lpstr>Vários ambientes</vt:lpstr>
      <vt:lpstr>Relatórios </vt:lpstr>
      <vt:lpstr>Projeto final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2018-05-14T22:27:26Z</dcterms:created>
  <dcterms:modified xsi:type="dcterms:W3CDTF">2018-08-19T20:32:05Z</dcterms:modified>
</cp:coreProperties>
</file>