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embeddedFontLst>
    <p:embeddedFont>
      <p:font typeface="Fira Sans Extra Condensed Medium" panose="020B060402020202020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Roboto Condensed Light" panose="02000000000000000000" pitchFamily="2" charset="0"/>
      <p:regular r:id="rId20"/>
      <p:bold r:id="rId21"/>
      <p:italic r:id="rId22"/>
      <p:boldItalic r:id="rId23"/>
    </p:embeddedFont>
    <p:embeddedFont>
      <p:font typeface="Squada One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iXOSmiUs2xH4xAosk/lKIkr2gq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9" name="Google Shape;5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a5d4dae25e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7" name="Google Shape;587;g2a5d4dae25e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a5d4dae25e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5" name="Google Shape;595;g2a5d4dae25e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a5d4dae25e_3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03" name="Google Shape;603;g2a5d4dae25e_3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a5d4dae25e_3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g2a5d4dae25e_3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a5d4dae25e_3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21" name="Google Shape;621;g2a5d4dae25e_3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a5d4dae25e_3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g2a5d4dae25e_3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a5d4dae25e_3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2" name="Google Shape;632;g2a5d4dae25e_3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a5d4dae25e_3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9" name="Google Shape;639;g2a5d4dae25e_3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reepik.es/foto-gratis/macho-angulo-casco-realidad-virtual_7133530.htm" TargetMode="External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1" name="Google Shape;11;p9"/>
          <p:cNvSpPr txBox="1"/>
          <p:nvPr/>
        </p:nvSpPr>
        <p:spPr>
          <a:xfrm flipH="1">
            <a:off x="1834067" y="4123300"/>
            <a:ext cx="85240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endParaRPr sz="8000" b="0" i="0" u="none" strike="noStrike" cap="non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" y="-533007"/>
            <a:ext cx="12192000" cy="582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9"/>
          <p:cNvSpPr txBox="1">
            <a:spLocks noGrp="1"/>
          </p:cNvSpPr>
          <p:nvPr>
            <p:ph type="title"/>
          </p:nvPr>
        </p:nvSpPr>
        <p:spPr>
          <a:xfrm>
            <a:off x="609600" y="3910200"/>
            <a:ext cx="10972800" cy="6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4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ubTitle" idx="1"/>
          </p:nvPr>
        </p:nvSpPr>
        <p:spPr>
          <a:xfrm>
            <a:off x="609700" y="4256700"/>
            <a:ext cx="10972800" cy="5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subTitle" idx="1"/>
          </p:nvPr>
        </p:nvSpPr>
        <p:spPr>
          <a:xfrm>
            <a:off x="7237000" y="2426383"/>
            <a:ext cx="3810000" cy="6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ctrTitle"/>
          </p:nvPr>
        </p:nvSpPr>
        <p:spPr>
          <a:xfrm flipH="1">
            <a:off x="7237000" y="1308783"/>
            <a:ext cx="3810000" cy="1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pic>
        <p:nvPicPr>
          <p:cNvPr id="65" name="Google Shape;65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-1002349" y="4082900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91415" y="-1547500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>
            <a:spLocks noGrp="1"/>
          </p:cNvSpPr>
          <p:nvPr>
            <p:ph type="subTitle" idx="1"/>
          </p:nvPr>
        </p:nvSpPr>
        <p:spPr>
          <a:xfrm>
            <a:off x="2802300" y="4950477"/>
            <a:ext cx="29000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subTitle" idx="2"/>
          </p:nvPr>
        </p:nvSpPr>
        <p:spPr>
          <a:xfrm>
            <a:off x="6385867" y="4954216"/>
            <a:ext cx="29000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subTitle" idx="3"/>
          </p:nvPr>
        </p:nvSpPr>
        <p:spPr>
          <a:xfrm>
            <a:off x="2802300" y="4529127"/>
            <a:ext cx="29000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ubTitle" idx="4"/>
          </p:nvPr>
        </p:nvSpPr>
        <p:spPr>
          <a:xfrm>
            <a:off x="6385867" y="4527189"/>
            <a:ext cx="28760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pic>
        <p:nvPicPr>
          <p:cNvPr id="72" name="Google Shape;7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9124434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1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9124434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9"/>
          <p:cNvSpPr txBox="1">
            <a:spLocks noGrp="1"/>
          </p:cNvSpPr>
          <p:nvPr>
            <p:ph type="ctrTitle"/>
          </p:nvPr>
        </p:nvSpPr>
        <p:spPr>
          <a:xfrm flipH="1">
            <a:off x="609600" y="593367"/>
            <a:ext cx="109728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ctrTitle"/>
          </p:nvPr>
        </p:nvSpPr>
        <p:spPr>
          <a:xfrm flipH="1">
            <a:off x="1583333" y="593367"/>
            <a:ext cx="9046000" cy="22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pic>
        <p:nvPicPr>
          <p:cNvPr id="80" name="Google Shape;80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-1002349" y="4082900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91415" y="-1547500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719999" y="1866753"/>
            <a:ext cx="10752000" cy="2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ubTitle" idx="1"/>
          </p:nvPr>
        </p:nvSpPr>
        <p:spPr>
          <a:xfrm>
            <a:off x="716500" y="4313653"/>
            <a:ext cx="10755600" cy="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pic>
        <p:nvPicPr>
          <p:cNvPr id="86" name="Google Shape;86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9260885" y="-46264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1" y="4553055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-139862" y="-926778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9260885" y="5031805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>
            <a:spLocks noGrp="1"/>
          </p:cNvSpPr>
          <p:nvPr>
            <p:ph type="ctrTitle"/>
          </p:nvPr>
        </p:nvSpPr>
        <p:spPr>
          <a:xfrm>
            <a:off x="2253943" y="2736541"/>
            <a:ext cx="3505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ubTitle" idx="1"/>
          </p:nvPr>
        </p:nvSpPr>
        <p:spPr>
          <a:xfrm>
            <a:off x="2735743" y="3384876"/>
            <a:ext cx="25420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ctrTitle" idx="2"/>
          </p:nvPr>
        </p:nvSpPr>
        <p:spPr>
          <a:xfrm>
            <a:off x="2253943" y="4799375"/>
            <a:ext cx="3505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subTitle" idx="3"/>
          </p:nvPr>
        </p:nvSpPr>
        <p:spPr>
          <a:xfrm>
            <a:off x="2735743" y="5398133"/>
            <a:ext cx="25420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ctrTitle" idx="4"/>
          </p:nvPr>
        </p:nvSpPr>
        <p:spPr>
          <a:xfrm>
            <a:off x="6432476" y="2736541"/>
            <a:ext cx="3505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ubTitle" idx="5"/>
          </p:nvPr>
        </p:nvSpPr>
        <p:spPr>
          <a:xfrm>
            <a:off x="6914276" y="3384876"/>
            <a:ext cx="25420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ctrTitle" idx="6"/>
          </p:nvPr>
        </p:nvSpPr>
        <p:spPr>
          <a:xfrm>
            <a:off x="6432476" y="4799375"/>
            <a:ext cx="3505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ubTitle" idx="7"/>
          </p:nvPr>
        </p:nvSpPr>
        <p:spPr>
          <a:xfrm>
            <a:off x="6914276" y="5398133"/>
            <a:ext cx="25420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ctrTitle" idx="8"/>
          </p:nvPr>
        </p:nvSpPr>
        <p:spPr>
          <a:xfrm>
            <a:off x="1496371" y="535267"/>
            <a:ext cx="9199200" cy="1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title" idx="9"/>
          </p:nvPr>
        </p:nvSpPr>
        <p:spPr>
          <a:xfrm>
            <a:off x="2837543" y="2074175"/>
            <a:ext cx="2338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title" idx="13"/>
          </p:nvPr>
        </p:nvSpPr>
        <p:spPr>
          <a:xfrm>
            <a:off x="2837543" y="4098696"/>
            <a:ext cx="2338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title" idx="14"/>
          </p:nvPr>
        </p:nvSpPr>
        <p:spPr>
          <a:xfrm>
            <a:off x="7016076" y="2074175"/>
            <a:ext cx="2338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title" idx="15"/>
          </p:nvPr>
        </p:nvSpPr>
        <p:spPr>
          <a:xfrm>
            <a:off x="7016076" y="4098696"/>
            <a:ext cx="2338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Table of contents 2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>
            <a:spLocks noGrp="1"/>
          </p:cNvSpPr>
          <p:nvPr>
            <p:ph type="ctrTitle"/>
          </p:nvPr>
        </p:nvSpPr>
        <p:spPr>
          <a:xfrm>
            <a:off x="876304" y="2371447"/>
            <a:ext cx="2612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subTitle" idx="1"/>
          </p:nvPr>
        </p:nvSpPr>
        <p:spPr>
          <a:xfrm>
            <a:off x="876304" y="3003255"/>
            <a:ext cx="26124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ctrTitle" idx="2"/>
          </p:nvPr>
        </p:nvSpPr>
        <p:spPr>
          <a:xfrm>
            <a:off x="924848" y="4774579"/>
            <a:ext cx="25420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ubTitle" idx="3"/>
          </p:nvPr>
        </p:nvSpPr>
        <p:spPr>
          <a:xfrm>
            <a:off x="924848" y="5381608"/>
            <a:ext cx="25420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ctrTitle" idx="4"/>
          </p:nvPr>
        </p:nvSpPr>
        <p:spPr>
          <a:xfrm>
            <a:off x="4276709" y="2379704"/>
            <a:ext cx="2399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subTitle" idx="5"/>
          </p:nvPr>
        </p:nvSpPr>
        <p:spPr>
          <a:xfrm>
            <a:off x="4251109" y="3003249"/>
            <a:ext cx="24508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ctrTitle" idx="6"/>
          </p:nvPr>
        </p:nvSpPr>
        <p:spPr>
          <a:xfrm>
            <a:off x="4311373" y="4774579"/>
            <a:ext cx="2338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subTitle" idx="7"/>
          </p:nvPr>
        </p:nvSpPr>
        <p:spPr>
          <a:xfrm>
            <a:off x="4209573" y="5381608"/>
            <a:ext cx="25420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ctrTitle" idx="8"/>
          </p:nvPr>
        </p:nvSpPr>
        <p:spPr>
          <a:xfrm>
            <a:off x="772600" y="535267"/>
            <a:ext cx="6124000" cy="1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title" idx="9"/>
          </p:nvPr>
        </p:nvSpPr>
        <p:spPr>
          <a:xfrm>
            <a:off x="911504" y="1810680"/>
            <a:ext cx="25420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title" idx="13"/>
          </p:nvPr>
        </p:nvSpPr>
        <p:spPr>
          <a:xfrm>
            <a:off x="924848" y="4189024"/>
            <a:ext cx="25420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title" idx="14"/>
          </p:nvPr>
        </p:nvSpPr>
        <p:spPr>
          <a:xfrm>
            <a:off x="4240909" y="1827200"/>
            <a:ext cx="24712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title" idx="15"/>
          </p:nvPr>
        </p:nvSpPr>
        <p:spPr>
          <a:xfrm>
            <a:off x="4311373" y="4189032"/>
            <a:ext cx="2338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pic>
        <p:nvPicPr>
          <p:cNvPr id="120" name="Google Shape;120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7121702" y="2927044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7121702" y="-643980"/>
            <a:ext cx="5070300" cy="457493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4"/>
          <p:cNvSpPr/>
          <p:nvPr/>
        </p:nvSpPr>
        <p:spPr>
          <a:xfrm>
            <a:off x="4056109" y="1685167"/>
            <a:ext cx="2840800" cy="2214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43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4"/>
          <p:cNvSpPr/>
          <p:nvPr/>
        </p:nvSpPr>
        <p:spPr>
          <a:xfrm>
            <a:off x="775448" y="4049833"/>
            <a:ext cx="2840800" cy="2214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43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4"/>
          <p:cNvSpPr/>
          <p:nvPr/>
        </p:nvSpPr>
        <p:spPr>
          <a:xfrm>
            <a:off x="772609" y="1685167"/>
            <a:ext cx="2840800" cy="2214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43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4"/>
          <p:cNvSpPr/>
          <p:nvPr/>
        </p:nvSpPr>
        <p:spPr>
          <a:xfrm>
            <a:off x="4060173" y="4049833"/>
            <a:ext cx="2840800" cy="2214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43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subTitle" idx="1"/>
          </p:nvPr>
        </p:nvSpPr>
        <p:spPr>
          <a:xfrm>
            <a:off x="3630607" y="4438933"/>
            <a:ext cx="49308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ctrTitle"/>
          </p:nvPr>
        </p:nvSpPr>
        <p:spPr>
          <a:xfrm>
            <a:off x="2280200" y="1770833"/>
            <a:ext cx="7631600" cy="2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4533"/>
              </a:spcBef>
              <a:spcAft>
                <a:spcPts val="0"/>
              </a:spcAft>
              <a:buSzPts val="36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pic>
        <p:nvPicPr>
          <p:cNvPr id="129" name="Google Shape;129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439698" y="-540889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7985302" y="2816478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Quote 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subTitle" idx="1"/>
          </p:nvPr>
        </p:nvSpPr>
        <p:spPr>
          <a:xfrm>
            <a:off x="6015533" y="4175867"/>
            <a:ext cx="49572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333"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ctrTitle"/>
          </p:nvPr>
        </p:nvSpPr>
        <p:spPr>
          <a:xfrm>
            <a:off x="6015533" y="1406167"/>
            <a:ext cx="4957200" cy="2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4533"/>
              </a:spcBef>
              <a:spcAft>
                <a:spcPts val="0"/>
              </a:spcAft>
              <a:buSzPts val="36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pic>
        <p:nvPicPr>
          <p:cNvPr id="134" name="Google Shape;134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569" y="-668908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14" y="2951659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569" y="-668908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14" y="2951659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7100147" y="-668757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7121702" y="2951810"/>
            <a:ext cx="5070300" cy="457493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>
            <a:spLocks noGrp="1"/>
          </p:cNvSpPr>
          <p:nvPr>
            <p:ph type="ctrTitle"/>
          </p:nvPr>
        </p:nvSpPr>
        <p:spPr>
          <a:xfrm>
            <a:off x="3230000" y="3131500"/>
            <a:ext cx="5732000" cy="8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title" idx="2"/>
          </p:nvPr>
        </p:nvSpPr>
        <p:spPr>
          <a:xfrm>
            <a:off x="3230000" y="1728000"/>
            <a:ext cx="5732000" cy="1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subTitle" idx="1"/>
          </p:nvPr>
        </p:nvSpPr>
        <p:spPr>
          <a:xfrm>
            <a:off x="3230000" y="3857900"/>
            <a:ext cx="57320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6967227" y="2470067"/>
            <a:ext cx="39536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6990067" y="3531767"/>
            <a:ext cx="3907600" cy="1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pic>
        <p:nvPicPr>
          <p:cNvPr id="18" name="Google Shape;18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8150201" y="4598334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subTitle" idx="1"/>
          </p:nvPr>
        </p:nvSpPr>
        <p:spPr>
          <a:xfrm>
            <a:off x="4191067" y="2571800"/>
            <a:ext cx="3810000" cy="6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ctrTitle"/>
          </p:nvPr>
        </p:nvSpPr>
        <p:spPr>
          <a:xfrm flipH="1">
            <a:off x="3834667" y="946200"/>
            <a:ext cx="4522800" cy="1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pic>
        <p:nvPicPr>
          <p:cNvPr id="147" name="Google Shape;147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7121718" y="3822640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" y="3824872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4562218" y="4864467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62218" y="-774334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9"/>
          <p:cNvSpPr txBox="1">
            <a:spLocks noGrp="1"/>
          </p:cNvSpPr>
          <p:nvPr>
            <p:ph type="ctrTitle"/>
          </p:nvPr>
        </p:nvSpPr>
        <p:spPr>
          <a:xfrm flipH="1">
            <a:off x="3146200" y="1867533"/>
            <a:ext cx="5899600" cy="12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subTitle" idx="1"/>
          </p:nvPr>
        </p:nvSpPr>
        <p:spPr>
          <a:xfrm>
            <a:off x="3171600" y="3373340"/>
            <a:ext cx="5848800" cy="12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>
            <a:spLocks noGrp="1"/>
          </p:cNvSpPr>
          <p:nvPr>
            <p:ph type="subTitle" idx="1"/>
          </p:nvPr>
        </p:nvSpPr>
        <p:spPr>
          <a:xfrm>
            <a:off x="1864933" y="3880400"/>
            <a:ext cx="4648000" cy="23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ctrTitle"/>
          </p:nvPr>
        </p:nvSpPr>
        <p:spPr>
          <a:xfrm flipH="1">
            <a:off x="1829933" y="2514800"/>
            <a:ext cx="46480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67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pic>
        <p:nvPicPr>
          <p:cNvPr id="157" name="Google Shape;157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7112434" y="2300634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subTitle" idx="1"/>
          </p:nvPr>
        </p:nvSpPr>
        <p:spPr>
          <a:xfrm>
            <a:off x="6450933" y="1995473"/>
            <a:ext cx="4323600" cy="10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subTitle" idx="2"/>
          </p:nvPr>
        </p:nvSpPr>
        <p:spPr>
          <a:xfrm>
            <a:off x="6450933" y="5057297"/>
            <a:ext cx="4323600" cy="10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ctrTitle"/>
          </p:nvPr>
        </p:nvSpPr>
        <p:spPr>
          <a:xfrm flipH="1">
            <a:off x="609700" y="2575300"/>
            <a:ext cx="3833600" cy="17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ctrTitle" idx="3"/>
          </p:nvPr>
        </p:nvSpPr>
        <p:spPr>
          <a:xfrm>
            <a:off x="6450933" y="1782047"/>
            <a:ext cx="4323600" cy="3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ctrTitle" idx="4"/>
          </p:nvPr>
        </p:nvSpPr>
        <p:spPr>
          <a:xfrm>
            <a:off x="6450933" y="4835881"/>
            <a:ext cx="4323600" cy="3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pic>
        <p:nvPicPr>
          <p:cNvPr id="164" name="Google Shape;164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9566" y="-7112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-19566" y="4733033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1"/>
          <p:cNvSpPr/>
          <p:nvPr/>
        </p:nvSpPr>
        <p:spPr>
          <a:xfrm>
            <a:off x="5635133" y="3670333"/>
            <a:ext cx="5960800" cy="2591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43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1"/>
          <p:cNvSpPr/>
          <p:nvPr/>
        </p:nvSpPr>
        <p:spPr>
          <a:xfrm>
            <a:off x="5635133" y="589163"/>
            <a:ext cx="5960800" cy="2591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43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 text 5">
  <p:cSld name="Title and  text 5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>
            <a:spLocks noGrp="1"/>
          </p:cNvSpPr>
          <p:nvPr>
            <p:ph type="subTitle" idx="1"/>
          </p:nvPr>
        </p:nvSpPr>
        <p:spPr>
          <a:xfrm>
            <a:off x="5853400" y="3917600"/>
            <a:ext cx="4540000" cy="23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ctrTitle"/>
          </p:nvPr>
        </p:nvSpPr>
        <p:spPr>
          <a:xfrm flipH="1">
            <a:off x="5486000" y="2673193"/>
            <a:ext cx="5274800" cy="10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667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pic>
        <p:nvPicPr>
          <p:cNvPr id="171" name="Google Shape;171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-1098001" y="-1524733"/>
            <a:ext cx="6207501" cy="56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48611" y="3365067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>
            <a:spLocks noGrp="1"/>
          </p:cNvSpPr>
          <p:nvPr>
            <p:ph type="ctrTitle"/>
          </p:nvPr>
        </p:nvSpPr>
        <p:spPr>
          <a:xfrm>
            <a:off x="609600" y="690557"/>
            <a:ext cx="109728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75" name="Google Shape;175;p33"/>
          <p:cNvSpPr txBox="1">
            <a:spLocks noGrp="1"/>
          </p:cNvSpPr>
          <p:nvPr>
            <p:ph type="ctrTitle" idx="2"/>
          </p:nvPr>
        </p:nvSpPr>
        <p:spPr>
          <a:xfrm>
            <a:off x="3666873" y="1989421"/>
            <a:ext cx="2093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76" name="Google Shape;176;p33"/>
          <p:cNvSpPr txBox="1">
            <a:spLocks noGrp="1"/>
          </p:cNvSpPr>
          <p:nvPr>
            <p:ph type="subTitle" idx="1"/>
          </p:nvPr>
        </p:nvSpPr>
        <p:spPr>
          <a:xfrm>
            <a:off x="3666825" y="2923512"/>
            <a:ext cx="20936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77" name="Google Shape;177;p33"/>
          <p:cNvSpPr txBox="1">
            <a:spLocks noGrp="1"/>
          </p:cNvSpPr>
          <p:nvPr>
            <p:ph type="ctrTitle" idx="3"/>
          </p:nvPr>
        </p:nvSpPr>
        <p:spPr>
          <a:xfrm>
            <a:off x="6400268" y="1996433"/>
            <a:ext cx="2093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subTitle" idx="4"/>
          </p:nvPr>
        </p:nvSpPr>
        <p:spPr>
          <a:xfrm>
            <a:off x="6400220" y="2923512"/>
            <a:ext cx="20936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ctrTitle" idx="5"/>
          </p:nvPr>
        </p:nvSpPr>
        <p:spPr>
          <a:xfrm>
            <a:off x="5059931" y="4292067"/>
            <a:ext cx="2093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subTitle" idx="6"/>
          </p:nvPr>
        </p:nvSpPr>
        <p:spPr>
          <a:xfrm>
            <a:off x="5004033" y="5214635"/>
            <a:ext cx="22052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pic>
        <p:nvPicPr>
          <p:cNvPr id="181" name="Google Shape;181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912430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3"/>
          <p:cNvSpPr/>
          <p:nvPr/>
        </p:nvSpPr>
        <p:spPr>
          <a:xfrm rot="5400000">
            <a:off x="3379336" y="1454584"/>
            <a:ext cx="2668547" cy="23940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431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3"/>
          <p:cNvSpPr/>
          <p:nvPr/>
        </p:nvSpPr>
        <p:spPr>
          <a:xfrm rot="5400000">
            <a:off x="4754823" y="3709327"/>
            <a:ext cx="2668547" cy="23940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431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3"/>
          <p:cNvSpPr/>
          <p:nvPr/>
        </p:nvSpPr>
        <p:spPr>
          <a:xfrm rot="5400000">
            <a:off x="6112732" y="1454584"/>
            <a:ext cx="2668547" cy="23940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431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-350173" y="3545647"/>
            <a:ext cx="3904699" cy="352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ctrTitle"/>
          </p:nvPr>
        </p:nvSpPr>
        <p:spPr>
          <a:xfrm>
            <a:off x="609600" y="690557"/>
            <a:ext cx="109728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ctrTitle" idx="2"/>
          </p:nvPr>
        </p:nvSpPr>
        <p:spPr>
          <a:xfrm>
            <a:off x="4954920" y="2750100"/>
            <a:ext cx="2093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subTitle" idx="1"/>
          </p:nvPr>
        </p:nvSpPr>
        <p:spPr>
          <a:xfrm>
            <a:off x="4954920" y="3686692"/>
            <a:ext cx="20936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4"/>
          <p:cNvSpPr txBox="1">
            <a:spLocks noGrp="1"/>
          </p:cNvSpPr>
          <p:nvPr>
            <p:ph type="ctrTitle" idx="3"/>
          </p:nvPr>
        </p:nvSpPr>
        <p:spPr>
          <a:xfrm>
            <a:off x="7881253" y="2755101"/>
            <a:ext cx="2093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subTitle" idx="4"/>
          </p:nvPr>
        </p:nvSpPr>
        <p:spPr>
          <a:xfrm>
            <a:off x="7881253" y="3821343"/>
            <a:ext cx="20936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4"/>
          <p:cNvSpPr txBox="1">
            <a:spLocks noGrp="1"/>
          </p:cNvSpPr>
          <p:nvPr>
            <p:ph type="ctrTitle" idx="5"/>
          </p:nvPr>
        </p:nvSpPr>
        <p:spPr>
          <a:xfrm>
            <a:off x="2028587" y="2750113"/>
            <a:ext cx="2093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93" name="Google Shape;193;p34"/>
          <p:cNvSpPr txBox="1">
            <a:spLocks noGrp="1"/>
          </p:cNvSpPr>
          <p:nvPr>
            <p:ph type="subTitle" idx="6"/>
          </p:nvPr>
        </p:nvSpPr>
        <p:spPr>
          <a:xfrm>
            <a:off x="1972787" y="3686705"/>
            <a:ext cx="22052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4" name="Google Shape;194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4185101" y="5074701"/>
            <a:ext cx="3942833" cy="355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452734" y="-544333"/>
            <a:ext cx="3326535" cy="300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9259266" y="-761867"/>
            <a:ext cx="3326535" cy="3001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4"/>
          <p:cNvSpPr/>
          <p:nvPr/>
        </p:nvSpPr>
        <p:spPr>
          <a:xfrm>
            <a:off x="7538253" y="2159935"/>
            <a:ext cx="2779600" cy="2544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43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4"/>
          <p:cNvSpPr/>
          <p:nvPr/>
        </p:nvSpPr>
        <p:spPr>
          <a:xfrm>
            <a:off x="7790853" y="2391268"/>
            <a:ext cx="2274400" cy="2082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43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4"/>
          <p:cNvSpPr/>
          <p:nvPr/>
        </p:nvSpPr>
        <p:spPr>
          <a:xfrm>
            <a:off x="4611920" y="2159935"/>
            <a:ext cx="2779600" cy="2544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43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4"/>
          <p:cNvSpPr/>
          <p:nvPr/>
        </p:nvSpPr>
        <p:spPr>
          <a:xfrm>
            <a:off x="4864520" y="2391268"/>
            <a:ext cx="2274400" cy="2082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43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4"/>
          <p:cNvSpPr/>
          <p:nvPr/>
        </p:nvSpPr>
        <p:spPr>
          <a:xfrm>
            <a:off x="1685587" y="2159935"/>
            <a:ext cx="2779600" cy="2544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43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4"/>
          <p:cNvSpPr/>
          <p:nvPr/>
        </p:nvSpPr>
        <p:spPr>
          <a:xfrm>
            <a:off x="1938267" y="2391268"/>
            <a:ext cx="2274400" cy="2082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43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>
            <a:spLocks noGrp="1"/>
          </p:cNvSpPr>
          <p:nvPr>
            <p:ph type="ctrTitle"/>
          </p:nvPr>
        </p:nvSpPr>
        <p:spPr>
          <a:xfrm>
            <a:off x="609600" y="690557"/>
            <a:ext cx="109728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05" name="Google Shape;205;p35"/>
          <p:cNvSpPr txBox="1">
            <a:spLocks noGrp="1"/>
          </p:cNvSpPr>
          <p:nvPr>
            <p:ph type="ctrTitle" idx="2"/>
          </p:nvPr>
        </p:nvSpPr>
        <p:spPr>
          <a:xfrm>
            <a:off x="4901067" y="2185200"/>
            <a:ext cx="24552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06" name="Google Shape;206;p35"/>
          <p:cNvSpPr txBox="1">
            <a:spLocks noGrp="1"/>
          </p:cNvSpPr>
          <p:nvPr>
            <p:ph type="subTitle" idx="1"/>
          </p:nvPr>
        </p:nvSpPr>
        <p:spPr>
          <a:xfrm>
            <a:off x="4901084" y="2800467"/>
            <a:ext cx="24552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207" name="Google Shape;207;p35"/>
          <p:cNvSpPr txBox="1">
            <a:spLocks noGrp="1"/>
          </p:cNvSpPr>
          <p:nvPr>
            <p:ph type="ctrTitle" idx="3"/>
          </p:nvPr>
        </p:nvSpPr>
        <p:spPr>
          <a:xfrm>
            <a:off x="7895068" y="2171735"/>
            <a:ext cx="2424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08" name="Google Shape;208;p35"/>
          <p:cNvSpPr txBox="1">
            <a:spLocks noGrp="1"/>
          </p:cNvSpPr>
          <p:nvPr>
            <p:ph type="subTitle" idx="4"/>
          </p:nvPr>
        </p:nvSpPr>
        <p:spPr>
          <a:xfrm>
            <a:off x="7864607" y="2765468"/>
            <a:ext cx="24552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209" name="Google Shape;209;p35"/>
          <p:cNvSpPr txBox="1">
            <a:spLocks noGrp="1"/>
          </p:cNvSpPr>
          <p:nvPr>
            <p:ph type="ctrTitle" idx="5"/>
          </p:nvPr>
        </p:nvSpPr>
        <p:spPr>
          <a:xfrm>
            <a:off x="1885296" y="2185200"/>
            <a:ext cx="2517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10" name="Google Shape;210;p35"/>
          <p:cNvSpPr txBox="1">
            <a:spLocks noGrp="1"/>
          </p:cNvSpPr>
          <p:nvPr>
            <p:ph type="subTitle" idx="6"/>
          </p:nvPr>
        </p:nvSpPr>
        <p:spPr>
          <a:xfrm>
            <a:off x="1888533" y="2800467"/>
            <a:ext cx="25108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pic>
        <p:nvPicPr>
          <p:cNvPr id="211" name="Google Shape;211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452734" y="-544333"/>
            <a:ext cx="3326535" cy="300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9259266" y="-761867"/>
            <a:ext cx="3326535" cy="3001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5"/>
          <p:cNvSpPr txBox="1">
            <a:spLocks noGrp="1"/>
          </p:cNvSpPr>
          <p:nvPr>
            <p:ph type="ctrTitle" idx="7"/>
          </p:nvPr>
        </p:nvSpPr>
        <p:spPr>
          <a:xfrm>
            <a:off x="7893727" y="4283884"/>
            <a:ext cx="24552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14" name="Google Shape;214;p35"/>
          <p:cNvSpPr txBox="1">
            <a:spLocks noGrp="1"/>
          </p:cNvSpPr>
          <p:nvPr>
            <p:ph type="subTitle" idx="8"/>
          </p:nvPr>
        </p:nvSpPr>
        <p:spPr>
          <a:xfrm>
            <a:off x="7893669" y="4877616"/>
            <a:ext cx="24552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215" name="Google Shape;215;p35"/>
          <p:cNvSpPr txBox="1">
            <a:spLocks noGrp="1"/>
          </p:cNvSpPr>
          <p:nvPr>
            <p:ph type="ctrTitle" idx="9"/>
          </p:nvPr>
        </p:nvSpPr>
        <p:spPr>
          <a:xfrm>
            <a:off x="1885292" y="4283884"/>
            <a:ext cx="24552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16" name="Google Shape;216;p35"/>
          <p:cNvSpPr txBox="1">
            <a:spLocks noGrp="1"/>
          </p:cNvSpPr>
          <p:nvPr>
            <p:ph type="subTitle" idx="13"/>
          </p:nvPr>
        </p:nvSpPr>
        <p:spPr>
          <a:xfrm>
            <a:off x="1885235" y="4877616"/>
            <a:ext cx="24552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217" name="Google Shape;217;p35"/>
          <p:cNvSpPr txBox="1">
            <a:spLocks noGrp="1"/>
          </p:cNvSpPr>
          <p:nvPr>
            <p:ph type="ctrTitle" idx="14"/>
          </p:nvPr>
        </p:nvSpPr>
        <p:spPr>
          <a:xfrm>
            <a:off x="4901124" y="4283884"/>
            <a:ext cx="24552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18" name="Google Shape;218;p35"/>
          <p:cNvSpPr txBox="1">
            <a:spLocks noGrp="1"/>
          </p:cNvSpPr>
          <p:nvPr>
            <p:ph type="subTitle" idx="15"/>
          </p:nvPr>
        </p:nvSpPr>
        <p:spPr>
          <a:xfrm>
            <a:off x="4901067" y="4877616"/>
            <a:ext cx="24552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219" name="Google Shape;219;p35"/>
          <p:cNvSpPr/>
          <p:nvPr/>
        </p:nvSpPr>
        <p:spPr>
          <a:xfrm>
            <a:off x="1822500" y="2274400"/>
            <a:ext cx="2643200" cy="1542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43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5"/>
          <p:cNvSpPr/>
          <p:nvPr/>
        </p:nvSpPr>
        <p:spPr>
          <a:xfrm>
            <a:off x="4810367" y="2274401"/>
            <a:ext cx="2643200" cy="1542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43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5"/>
          <p:cNvSpPr/>
          <p:nvPr/>
        </p:nvSpPr>
        <p:spPr>
          <a:xfrm>
            <a:off x="4810367" y="4351601"/>
            <a:ext cx="2643200" cy="1542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43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/>
          <p:nvPr/>
        </p:nvSpPr>
        <p:spPr>
          <a:xfrm>
            <a:off x="7798233" y="2274401"/>
            <a:ext cx="2643200" cy="1542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43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5"/>
          <p:cNvSpPr/>
          <p:nvPr/>
        </p:nvSpPr>
        <p:spPr>
          <a:xfrm>
            <a:off x="7798233" y="4351601"/>
            <a:ext cx="2643200" cy="1542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43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5"/>
          <p:cNvSpPr/>
          <p:nvPr/>
        </p:nvSpPr>
        <p:spPr>
          <a:xfrm>
            <a:off x="1822500" y="4351600"/>
            <a:ext cx="2643200" cy="1542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43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ctrTitle"/>
          </p:nvPr>
        </p:nvSpPr>
        <p:spPr>
          <a:xfrm>
            <a:off x="1656800" y="2441300"/>
            <a:ext cx="88784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27" name="Google Shape;227;p36"/>
          <p:cNvSpPr txBox="1">
            <a:spLocks noGrp="1"/>
          </p:cNvSpPr>
          <p:nvPr>
            <p:ph type="subTitle" idx="1"/>
          </p:nvPr>
        </p:nvSpPr>
        <p:spPr>
          <a:xfrm>
            <a:off x="4142233" y="3509891"/>
            <a:ext cx="3907600" cy="17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cxnSp>
        <p:nvCxnSpPr>
          <p:cNvPr id="228" name="Google Shape;228;p36"/>
          <p:cNvCxnSpPr/>
          <p:nvPr/>
        </p:nvCxnSpPr>
        <p:spPr>
          <a:xfrm>
            <a:off x="4908200" y="3429000"/>
            <a:ext cx="23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9" name="Google Shape;229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4" y="-1282841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7112434" y="3558167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>
            <a:spLocks noGrp="1"/>
          </p:cNvSpPr>
          <p:nvPr>
            <p:ph type="ctrTitle"/>
          </p:nvPr>
        </p:nvSpPr>
        <p:spPr>
          <a:xfrm>
            <a:off x="1667567" y="2468567"/>
            <a:ext cx="88784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33" name="Google Shape;233;p37"/>
          <p:cNvSpPr txBox="1">
            <a:spLocks noGrp="1"/>
          </p:cNvSpPr>
          <p:nvPr>
            <p:ph type="subTitle" idx="1"/>
          </p:nvPr>
        </p:nvSpPr>
        <p:spPr>
          <a:xfrm>
            <a:off x="4153000" y="3520635"/>
            <a:ext cx="39076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cxnSp>
        <p:nvCxnSpPr>
          <p:cNvPr id="234" name="Google Shape;234;p37"/>
          <p:cNvCxnSpPr/>
          <p:nvPr/>
        </p:nvCxnSpPr>
        <p:spPr>
          <a:xfrm>
            <a:off x="4908200" y="3429000"/>
            <a:ext cx="23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35" name="Google Shape;235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134" y="2846592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7121714" y="-266841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 only 9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>
            <a:spLocks noGrp="1"/>
          </p:cNvSpPr>
          <p:nvPr>
            <p:ph type="ctrTitle"/>
          </p:nvPr>
        </p:nvSpPr>
        <p:spPr>
          <a:xfrm flipH="1">
            <a:off x="609600" y="593199"/>
            <a:ext cx="109728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pic>
        <p:nvPicPr>
          <p:cNvPr id="21" name="Google Shape;21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9109101" y="-1060145"/>
            <a:ext cx="4186433" cy="377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093825" y="-1062041"/>
            <a:ext cx="4186433" cy="377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>
            <a:spLocks noGrp="1"/>
          </p:cNvSpPr>
          <p:nvPr>
            <p:ph type="ctrTitle"/>
          </p:nvPr>
        </p:nvSpPr>
        <p:spPr>
          <a:xfrm>
            <a:off x="1667567" y="3992567"/>
            <a:ext cx="88784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39" name="Google Shape;239;p38"/>
          <p:cNvSpPr txBox="1">
            <a:spLocks noGrp="1"/>
          </p:cNvSpPr>
          <p:nvPr>
            <p:ph type="subTitle" idx="1"/>
          </p:nvPr>
        </p:nvSpPr>
        <p:spPr>
          <a:xfrm>
            <a:off x="4153000" y="4841435"/>
            <a:ext cx="39076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pic>
        <p:nvPicPr>
          <p:cNvPr id="240" name="Google Shape;240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7121715" y="0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67" y="0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>
            <a:spLocks noGrp="1"/>
          </p:cNvSpPr>
          <p:nvPr>
            <p:ph type="title"/>
          </p:nvPr>
        </p:nvSpPr>
        <p:spPr>
          <a:xfrm>
            <a:off x="609600" y="604891"/>
            <a:ext cx="10972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44" name="Google Shape;244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9"/>
          <p:cNvSpPr txBox="1">
            <a:spLocks noGrp="1"/>
          </p:cNvSpPr>
          <p:nvPr>
            <p:ph type="subTitle" idx="1"/>
          </p:nvPr>
        </p:nvSpPr>
        <p:spPr>
          <a:xfrm>
            <a:off x="2184400" y="4699644"/>
            <a:ext cx="18416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9"/>
          <p:cNvSpPr txBox="1">
            <a:spLocks noGrp="1"/>
          </p:cNvSpPr>
          <p:nvPr>
            <p:ph type="subTitle" idx="2"/>
          </p:nvPr>
        </p:nvSpPr>
        <p:spPr>
          <a:xfrm>
            <a:off x="4139600" y="4685644"/>
            <a:ext cx="1862800" cy="11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39"/>
          <p:cNvSpPr txBox="1">
            <a:spLocks noGrp="1"/>
          </p:cNvSpPr>
          <p:nvPr>
            <p:ph type="subTitle" idx="3"/>
          </p:nvPr>
        </p:nvSpPr>
        <p:spPr>
          <a:xfrm>
            <a:off x="6094800" y="4681877"/>
            <a:ext cx="1841600" cy="11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39"/>
          <p:cNvSpPr txBox="1">
            <a:spLocks noGrp="1"/>
          </p:cNvSpPr>
          <p:nvPr>
            <p:ph type="subTitle" idx="4"/>
          </p:nvPr>
        </p:nvSpPr>
        <p:spPr>
          <a:xfrm>
            <a:off x="8031200" y="4706493"/>
            <a:ext cx="1862800" cy="11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39"/>
          <p:cNvSpPr txBox="1">
            <a:spLocks noGrp="1"/>
          </p:cNvSpPr>
          <p:nvPr>
            <p:ph type="subTitle" idx="5"/>
          </p:nvPr>
        </p:nvSpPr>
        <p:spPr>
          <a:xfrm>
            <a:off x="2184400" y="4261644"/>
            <a:ext cx="18628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0" name="Google Shape;250;p39"/>
          <p:cNvSpPr txBox="1">
            <a:spLocks noGrp="1"/>
          </p:cNvSpPr>
          <p:nvPr>
            <p:ph type="subTitle" idx="6"/>
          </p:nvPr>
        </p:nvSpPr>
        <p:spPr>
          <a:xfrm>
            <a:off x="4139600" y="4261644"/>
            <a:ext cx="18416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1" name="Google Shape;251;p39"/>
          <p:cNvSpPr txBox="1">
            <a:spLocks noGrp="1"/>
          </p:cNvSpPr>
          <p:nvPr>
            <p:ph type="subTitle" idx="7"/>
          </p:nvPr>
        </p:nvSpPr>
        <p:spPr>
          <a:xfrm>
            <a:off x="6095999" y="4261644"/>
            <a:ext cx="18416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2" name="Google Shape;252;p39"/>
          <p:cNvSpPr txBox="1">
            <a:spLocks noGrp="1"/>
          </p:cNvSpPr>
          <p:nvPr>
            <p:ph type="subTitle" idx="8"/>
          </p:nvPr>
        </p:nvSpPr>
        <p:spPr>
          <a:xfrm>
            <a:off x="8049997" y="4261644"/>
            <a:ext cx="18416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>
            <a:spLocks noGrp="1"/>
          </p:cNvSpPr>
          <p:nvPr>
            <p:ph type="ctrTitle"/>
          </p:nvPr>
        </p:nvSpPr>
        <p:spPr>
          <a:xfrm flipH="1">
            <a:off x="609600" y="599157"/>
            <a:ext cx="109728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pic>
        <p:nvPicPr>
          <p:cNvPr id="255" name="Google Shape;255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9124418" y="-92706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-16" y="-927064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0"/>
          <p:cNvSpPr txBox="1">
            <a:spLocks noGrp="1"/>
          </p:cNvSpPr>
          <p:nvPr>
            <p:ph type="subTitle" idx="1"/>
          </p:nvPr>
        </p:nvSpPr>
        <p:spPr>
          <a:xfrm>
            <a:off x="720000" y="4703040"/>
            <a:ext cx="18416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40"/>
          <p:cNvSpPr txBox="1">
            <a:spLocks noGrp="1"/>
          </p:cNvSpPr>
          <p:nvPr>
            <p:ph type="subTitle" idx="2"/>
          </p:nvPr>
        </p:nvSpPr>
        <p:spPr>
          <a:xfrm>
            <a:off x="3655251" y="2769717"/>
            <a:ext cx="1862800" cy="11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40"/>
          <p:cNvSpPr txBox="1">
            <a:spLocks noGrp="1"/>
          </p:cNvSpPr>
          <p:nvPr>
            <p:ph type="subTitle" idx="3"/>
          </p:nvPr>
        </p:nvSpPr>
        <p:spPr>
          <a:xfrm>
            <a:off x="6711349" y="4688701"/>
            <a:ext cx="1841600" cy="11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40"/>
          <p:cNvSpPr txBox="1">
            <a:spLocks noGrp="1"/>
          </p:cNvSpPr>
          <p:nvPr>
            <p:ph type="subTitle" idx="4"/>
          </p:nvPr>
        </p:nvSpPr>
        <p:spPr>
          <a:xfrm>
            <a:off x="9619767" y="2770475"/>
            <a:ext cx="1862800" cy="11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40"/>
          <p:cNvSpPr txBox="1">
            <a:spLocks noGrp="1"/>
          </p:cNvSpPr>
          <p:nvPr>
            <p:ph type="subTitle" idx="5"/>
          </p:nvPr>
        </p:nvSpPr>
        <p:spPr>
          <a:xfrm>
            <a:off x="709400" y="4265040"/>
            <a:ext cx="18628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62" name="Google Shape;262;p40"/>
          <p:cNvSpPr txBox="1">
            <a:spLocks noGrp="1"/>
          </p:cNvSpPr>
          <p:nvPr>
            <p:ph type="subTitle" idx="6"/>
          </p:nvPr>
        </p:nvSpPr>
        <p:spPr>
          <a:xfrm>
            <a:off x="3665851" y="2345717"/>
            <a:ext cx="18416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63" name="Google Shape;263;p40"/>
          <p:cNvSpPr txBox="1">
            <a:spLocks noGrp="1"/>
          </p:cNvSpPr>
          <p:nvPr>
            <p:ph type="subTitle" idx="7"/>
          </p:nvPr>
        </p:nvSpPr>
        <p:spPr>
          <a:xfrm>
            <a:off x="6711349" y="4268468"/>
            <a:ext cx="18416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64" name="Google Shape;264;p40"/>
          <p:cNvSpPr txBox="1">
            <a:spLocks noGrp="1"/>
          </p:cNvSpPr>
          <p:nvPr>
            <p:ph type="subTitle" idx="8"/>
          </p:nvPr>
        </p:nvSpPr>
        <p:spPr>
          <a:xfrm>
            <a:off x="9630367" y="2353673"/>
            <a:ext cx="18416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65" name="Google Shape;265;p40"/>
          <p:cNvSpPr/>
          <p:nvPr/>
        </p:nvSpPr>
        <p:spPr>
          <a:xfrm>
            <a:off x="3699051" y="3957600"/>
            <a:ext cx="1775200" cy="1681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43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0"/>
          <p:cNvSpPr/>
          <p:nvPr/>
        </p:nvSpPr>
        <p:spPr>
          <a:xfrm>
            <a:off x="6744549" y="2528233"/>
            <a:ext cx="1775200" cy="1681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43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0"/>
          <p:cNvSpPr/>
          <p:nvPr/>
        </p:nvSpPr>
        <p:spPr>
          <a:xfrm>
            <a:off x="9663567" y="3957600"/>
            <a:ext cx="1775200" cy="1681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43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0"/>
          <p:cNvSpPr/>
          <p:nvPr/>
        </p:nvSpPr>
        <p:spPr>
          <a:xfrm>
            <a:off x="753200" y="2528233"/>
            <a:ext cx="1775200" cy="1681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43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>
            <a:spLocks noGrp="1"/>
          </p:cNvSpPr>
          <p:nvPr>
            <p:ph type="ctrTitle"/>
          </p:nvPr>
        </p:nvSpPr>
        <p:spPr>
          <a:xfrm flipH="1">
            <a:off x="609600" y="599157"/>
            <a:ext cx="109728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pic>
        <p:nvPicPr>
          <p:cNvPr id="271" name="Google Shape;271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9124418" y="-92706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-16" y="-927064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1"/>
          <p:cNvSpPr txBox="1">
            <a:spLocks noGrp="1"/>
          </p:cNvSpPr>
          <p:nvPr>
            <p:ph type="subTitle" idx="1"/>
          </p:nvPr>
        </p:nvSpPr>
        <p:spPr>
          <a:xfrm>
            <a:off x="1162267" y="3909733"/>
            <a:ext cx="18208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41"/>
          <p:cNvSpPr txBox="1">
            <a:spLocks noGrp="1"/>
          </p:cNvSpPr>
          <p:nvPr>
            <p:ph type="subTitle" idx="2"/>
          </p:nvPr>
        </p:nvSpPr>
        <p:spPr>
          <a:xfrm>
            <a:off x="3943200" y="3886233"/>
            <a:ext cx="1862800" cy="11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41"/>
          <p:cNvSpPr txBox="1">
            <a:spLocks noGrp="1"/>
          </p:cNvSpPr>
          <p:nvPr>
            <p:ph type="subTitle" idx="3"/>
          </p:nvPr>
        </p:nvSpPr>
        <p:spPr>
          <a:xfrm>
            <a:off x="6702067" y="3882084"/>
            <a:ext cx="1841600" cy="11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41"/>
          <p:cNvSpPr txBox="1">
            <a:spLocks noGrp="1"/>
          </p:cNvSpPr>
          <p:nvPr>
            <p:ph type="subTitle" idx="4"/>
          </p:nvPr>
        </p:nvSpPr>
        <p:spPr>
          <a:xfrm>
            <a:off x="9440933" y="3875175"/>
            <a:ext cx="1862800" cy="11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41"/>
          <p:cNvSpPr txBox="1">
            <a:spLocks noGrp="1"/>
          </p:cNvSpPr>
          <p:nvPr>
            <p:ph type="subTitle" idx="5"/>
          </p:nvPr>
        </p:nvSpPr>
        <p:spPr>
          <a:xfrm>
            <a:off x="1162267" y="3471733"/>
            <a:ext cx="18416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78" name="Google Shape;278;p41"/>
          <p:cNvSpPr txBox="1">
            <a:spLocks noGrp="1"/>
          </p:cNvSpPr>
          <p:nvPr>
            <p:ph type="subTitle" idx="6"/>
          </p:nvPr>
        </p:nvSpPr>
        <p:spPr>
          <a:xfrm>
            <a:off x="3943200" y="3462233"/>
            <a:ext cx="18416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79" name="Google Shape;279;p41"/>
          <p:cNvSpPr txBox="1">
            <a:spLocks noGrp="1"/>
          </p:cNvSpPr>
          <p:nvPr>
            <p:ph type="subTitle" idx="7"/>
          </p:nvPr>
        </p:nvSpPr>
        <p:spPr>
          <a:xfrm>
            <a:off x="6703265" y="3461851"/>
            <a:ext cx="18416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80" name="Google Shape;280;p41"/>
          <p:cNvSpPr txBox="1">
            <a:spLocks noGrp="1"/>
          </p:cNvSpPr>
          <p:nvPr>
            <p:ph type="subTitle" idx="8"/>
          </p:nvPr>
        </p:nvSpPr>
        <p:spPr>
          <a:xfrm>
            <a:off x="9459731" y="3458373"/>
            <a:ext cx="18416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81" name="Google Shape;281;p41"/>
          <p:cNvSpPr/>
          <p:nvPr/>
        </p:nvSpPr>
        <p:spPr>
          <a:xfrm>
            <a:off x="6433139" y="2413000"/>
            <a:ext cx="2362400" cy="2667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43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1"/>
          <p:cNvSpPr/>
          <p:nvPr/>
        </p:nvSpPr>
        <p:spPr>
          <a:xfrm>
            <a:off x="901867" y="2413000"/>
            <a:ext cx="2362400" cy="2667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43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1"/>
          <p:cNvSpPr/>
          <p:nvPr/>
        </p:nvSpPr>
        <p:spPr>
          <a:xfrm>
            <a:off x="3682796" y="2413000"/>
            <a:ext cx="2362400" cy="2667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43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1"/>
          <p:cNvSpPr/>
          <p:nvPr/>
        </p:nvSpPr>
        <p:spPr>
          <a:xfrm>
            <a:off x="9180515" y="2413000"/>
            <a:ext cx="2362400" cy="2667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43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1"/>
          <p:cNvSpPr/>
          <p:nvPr/>
        </p:nvSpPr>
        <p:spPr>
          <a:xfrm>
            <a:off x="609600" y="2225368"/>
            <a:ext cx="1022837" cy="884944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1"/>
          <p:cNvSpPr/>
          <p:nvPr/>
        </p:nvSpPr>
        <p:spPr>
          <a:xfrm>
            <a:off x="3398068" y="2229008"/>
            <a:ext cx="1022837" cy="884944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1"/>
          <p:cNvSpPr/>
          <p:nvPr/>
        </p:nvSpPr>
        <p:spPr>
          <a:xfrm>
            <a:off x="6157794" y="2217380"/>
            <a:ext cx="1022837" cy="884944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1"/>
          <p:cNvSpPr/>
          <p:nvPr/>
        </p:nvSpPr>
        <p:spPr>
          <a:xfrm>
            <a:off x="8913244" y="2223688"/>
            <a:ext cx="1022837" cy="884944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4">
  <p:cSld name="Title and four columns 4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3253722" y="5015313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58735" y="5015313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2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93" name="Google Shape;293;p42"/>
          <p:cNvSpPr txBox="1">
            <a:spLocks noGrp="1"/>
          </p:cNvSpPr>
          <p:nvPr>
            <p:ph type="subTitle" idx="1"/>
          </p:nvPr>
        </p:nvSpPr>
        <p:spPr>
          <a:xfrm>
            <a:off x="1207333" y="3686233"/>
            <a:ext cx="19180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42"/>
          <p:cNvSpPr txBox="1">
            <a:spLocks noGrp="1"/>
          </p:cNvSpPr>
          <p:nvPr>
            <p:ph type="subTitle" idx="2"/>
          </p:nvPr>
        </p:nvSpPr>
        <p:spPr>
          <a:xfrm>
            <a:off x="3862300" y="3682128"/>
            <a:ext cx="18628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42"/>
          <p:cNvSpPr txBox="1">
            <a:spLocks noGrp="1"/>
          </p:cNvSpPr>
          <p:nvPr>
            <p:ph type="subTitle" idx="3"/>
          </p:nvPr>
        </p:nvSpPr>
        <p:spPr>
          <a:xfrm>
            <a:off x="6505533" y="3681399"/>
            <a:ext cx="18416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42"/>
          <p:cNvSpPr txBox="1">
            <a:spLocks noGrp="1"/>
          </p:cNvSpPr>
          <p:nvPr>
            <p:ph type="subTitle" idx="4"/>
          </p:nvPr>
        </p:nvSpPr>
        <p:spPr>
          <a:xfrm>
            <a:off x="9111567" y="3681200"/>
            <a:ext cx="18628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42"/>
          <p:cNvSpPr txBox="1">
            <a:spLocks noGrp="1"/>
          </p:cNvSpPr>
          <p:nvPr>
            <p:ph type="subTitle" idx="5"/>
          </p:nvPr>
        </p:nvSpPr>
        <p:spPr>
          <a:xfrm>
            <a:off x="1235467" y="3265667"/>
            <a:ext cx="19180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98" name="Google Shape;298;p42"/>
          <p:cNvSpPr txBox="1">
            <a:spLocks noGrp="1"/>
          </p:cNvSpPr>
          <p:nvPr>
            <p:ph type="subTitle" idx="6"/>
          </p:nvPr>
        </p:nvSpPr>
        <p:spPr>
          <a:xfrm>
            <a:off x="3862299" y="3258117"/>
            <a:ext cx="18416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99" name="Google Shape;299;p42"/>
          <p:cNvSpPr txBox="1">
            <a:spLocks noGrp="1"/>
          </p:cNvSpPr>
          <p:nvPr>
            <p:ph type="subTitle" idx="7"/>
          </p:nvPr>
        </p:nvSpPr>
        <p:spPr>
          <a:xfrm>
            <a:off x="6506740" y="3261163"/>
            <a:ext cx="18416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00" name="Google Shape;300;p42"/>
          <p:cNvSpPr txBox="1">
            <a:spLocks noGrp="1"/>
          </p:cNvSpPr>
          <p:nvPr>
            <p:ph type="subTitle" idx="8"/>
          </p:nvPr>
        </p:nvSpPr>
        <p:spPr>
          <a:xfrm>
            <a:off x="9130364" y="3264399"/>
            <a:ext cx="18416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>
            <a:spLocks noGrp="1"/>
          </p:cNvSpPr>
          <p:nvPr>
            <p:ph type="ctrTitle"/>
          </p:nvPr>
        </p:nvSpPr>
        <p:spPr>
          <a:xfrm flipH="1">
            <a:off x="720000" y="598159"/>
            <a:ext cx="107520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pic>
        <p:nvPicPr>
          <p:cNvPr id="303" name="Google Shape;30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3"/>
          <p:cNvSpPr txBox="1">
            <a:spLocks noGrp="1"/>
          </p:cNvSpPr>
          <p:nvPr>
            <p:ph type="subTitle" idx="1"/>
          </p:nvPr>
        </p:nvSpPr>
        <p:spPr>
          <a:xfrm>
            <a:off x="2034692" y="3427020"/>
            <a:ext cx="24172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43"/>
          <p:cNvSpPr txBox="1">
            <a:spLocks noGrp="1"/>
          </p:cNvSpPr>
          <p:nvPr>
            <p:ph type="subTitle" idx="2"/>
          </p:nvPr>
        </p:nvSpPr>
        <p:spPr>
          <a:xfrm>
            <a:off x="4847201" y="3427029"/>
            <a:ext cx="24976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43"/>
          <p:cNvSpPr txBox="1">
            <a:spLocks noGrp="1"/>
          </p:cNvSpPr>
          <p:nvPr>
            <p:ph type="subTitle" idx="3"/>
          </p:nvPr>
        </p:nvSpPr>
        <p:spPr>
          <a:xfrm>
            <a:off x="7730624" y="3412807"/>
            <a:ext cx="24676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43"/>
          <p:cNvSpPr txBox="1">
            <a:spLocks noGrp="1"/>
          </p:cNvSpPr>
          <p:nvPr>
            <p:ph type="subTitle" idx="4"/>
          </p:nvPr>
        </p:nvSpPr>
        <p:spPr>
          <a:xfrm>
            <a:off x="2034692" y="4222224"/>
            <a:ext cx="24172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08" name="Google Shape;308;p43"/>
          <p:cNvSpPr txBox="1">
            <a:spLocks noGrp="1"/>
          </p:cNvSpPr>
          <p:nvPr>
            <p:ph type="subTitle" idx="5"/>
          </p:nvPr>
        </p:nvSpPr>
        <p:spPr>
          <a:xfrm>
            <a:off x="4861401" y="4222224"/>
            <a:ext cx="24692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09" name="Google Shape;309;p43"/>
          <p:cNvSpPr txBox="1">
            <a:spLocks noGrp="1"/>
          </p:cNvSpPr>
          <p:nvPr>
            <p:ph type="subTitle" idx="6"/>
          </p:nvPr>
        </p:nvSpPr>
        <p:spPr>
          <a:xfrm>
            <a:off x="7730624" y="4226797"/>
            <a:ext cx="24676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10" name="Google Shape;310;p43"/>
          <p:cNvSpPr/>
          <p:nvPr/>
        </p:nvSpPr>
        <p:spPr>
          <a:xfrm rot="5400000">
            <a:off x="1436085" y="2420745"/>
            <a:ext cx="3614100" cy="28528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431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3"/>
          <p:cNvSpPr/>
          <p:nvPr/>
        </p:nvSpPr>
        <p:spPr>
          <a:xfrm rot="5400000">
            <a:off x="4288951" y="2420745"/>
            <a:ext cx="3614100" cy="28528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431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3"/>
          <p:cNvSpPr/>
          <p:nvPr/>
        </p:nvSpPr>
        <p:spPr>
          <a:xfrm rot="5400000">
            <a:off x="7141818" y="2420745"/>
            <a:ext cx="3614100" cy="2852867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431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00372" y="-625733"/>
            <a:ext cx="4095533" cy="369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807662" y="-624222"/>
            <a:ext cx="4095533" cy="3695399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4"/>
          <p:cNvSpPr txBox="1">
            <a:spLocks noGrp="1"/>
          </p:cNvSpPr>
          <p:nvPr>
            <p:ph type="ctrTitle"/>
          </p:nvPr>
        </p:nvSpPr>
        <p:spPr>
          <a:xfrm flipH="1">
            <a:off x="609600" y="602967"/>
            <a:ext cx="109728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17" name="Google Shape;317;p44"/>
          <p:cNvSpPr txBox="1">
            <a:spLocks noGrp="1"/>
          </p:cNvSpPr>
          <p:nvPr>
            <p:ph type="subTitle" idx="1"/>
          </p:nvPr>
        </p:nvSpPr>
        <p:spPr>
          <a:xfrm>
            <a:off x="746941" y="3935011"/>
            <a:ext cx="31820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44"/>
          <p:cNvSpPr txBox="1">
            <a:spLocks noGrp="1"/>
          </p:cNvSpPr>
          <p:nvPr>
            <p:ph type="subTitle" idx="2"/>
          </p:nvPr>
        </p:nvSpPr>
        <p:spPr>
          <a:xfrm>
            <a:off x="4520829" y="3935020"/>
            <a:ext cx="31740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44"/>
          <p:cNvSpPr txBox="1">
            <a:spLocks noGrp="1"/>
          </p:cNvSpPr>
          <p:nvPr>
            <p:ph type="subTitle" idx="3"/>
          </p:nvPr>
        </p:nvSpPr>
        <p:spPr>
          <a:xfrm>
            <a:off x="8310041" y="3938244"/>
            <a:ext cx="31560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44"/>
          <p:cNvSpPr txBox="1">
            <a:spLocks noGrp="1"/>
          </p:cNvSpPr>
          <p:nvPr>
            <p:ph type="subTitle" idx="4"/>
          </p:nvPr>
        </p:nvSpPr>
        <p:spPr>
          <a:xfrm>
            <a:off x="746933" y="4761699"/>
            <a:ext cx="3182000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21" name="Google Shape;321;p44"/>
          <p:cNvSpPr txBox="1">
            <a:spLocks noGrp="1"/>
          </p:cNvSpPr>
          <p:nvPr>
            <p:ph type="subTitle" idx="5"/>
          </p:nvPr>
        </p:nvSpPr>
        <p:spPr>
          <a:xfrm>
            <a:off x="4538868" y="4761699"/>
            <a:ext cx="3138000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22" name="Google Shape;322;p44"/>
          <p:cNvSpPr txBox="1">
            <a:spLocks noGrp="1"/>
          </p:cNvSpPr>
          <p:nvPr>
            <p:ph type="subTitle" idx="6"/>
          </p:nvPr>
        </p:nvSpPr>
        <p:spPr>
          <a:xfrm>
            <a:off x="8310041" y="4748807"/>
            <a:ext cx="31560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23" name="Google Shape;323;p44"/>
          <p:cNvSpPr txBox="1">
            <a:spLocks noGrp="1"/>
          </p:cNvSpPr>
          <p:nvPr>
            <p:ph type="subTitle" idx="7"/>
          </p:nvPr>
        </p:nvSpPr>
        <p:spPr>
          <a:xfrm>
            <a:off x="720000" y="3440116"/>
            <a:ext cx="31820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24" name="Google Shape;324;p44"/>
          <p:cNvSpPr txBox="1">
            <a:spLocks noGrp="1"/>
          </p:cNvSpPr>
          <p:nvPr>
            <p:ph type="subTitle" idx="8"/>
          </p:nvPr>
        </p:nvSpPr>
        <p:spPr>
          <a:xfrm>
            <a:off x="4512865" y="3440116"/>
            <a:ext cx="31380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25" name="Google Shape;325;p44"/>
          <p:cNvSpPr txBox="1">
            <a:spLocks noGrp="1"/>
          </p:cNvSpPr>
          <p:nvPr>
            <p:ph type="subTitle" idx="9"/>
          </p:nvPr>
        </p:nvSpPr>
        <p:spPr>
          <a:xfrm>
            <a:off x="8283867" y="3444683"/>
            <a:ext cx="31560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26" name="Google Shape;326;p44"/>
          <p:cNvSpPr/>
          <p:nvPr/>
        </p:nvSpPr>
        <p:spPr>
          <a:xfrm>
            <a:off x="8160000" y="3402364"/>
            <a:ext cx="3413600" cy="1423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43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4"/>
          <p:cNvSpPr/>
          <p:nvPr/>
        </p:nvSpPr>
        <p:spPr>
          <a:xfrm>
            <a:off x="4389200" y="3402376"/>
            <a:ext cx="3413600" cy="1423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43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4"/>
          <p:cNvSpPr/>
          <p:nvPr/>
        </p:nvSpPr>
        <p:spPr>
          <a:xfrm>
            <a:off x="618400" y="3402364"/>
            <a:ext cx="3413600" cy="1423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43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4"/>
          <p:cNvSpPr txBox="1"/>
          <p:nvPr/>
        </p:nvSpPr>
        <p:spPr>
          <a:xfrm>
            <a:off x="8164751" y="4825931"/>
            <a:ext cx="3404400" cy="46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012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endParaRPr sz="2133" b="0" i="0" u="none" strike="noStrike" cap="non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30" name="Google Shape;330;p44"/>
          <p:cNvSpPr txBox="1"/>
          <p:nvPr/>
        </p:nvSpPr>
        <p:spPr>
          <a:xfrm>
            <a:off x="623151" y="4825931"/>
            <a:ext cx="3404400" cy="4608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012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endParaRPr sz="2133" b="0" i="0" u="none" strike="noStrike" cap="non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31" name="Google Shape;331;p44"/>
          <p:cNvSpPr txBox="1"/>
          <p:nvPr/>
        </p:nvSpPr>
        <p:spPr>
          <a:xfrm>
            <a:off x="4393951" y="4825939"/>
            <a:ext cx="3404400" cy="46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9012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endParaRPr sz="2133" b="0" i="0" u="none" strike="noStrike" cap="none">
              <a:solidFill>
                <a:schemeClr val="dk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 txBox="1">
            <a:spLocks noGrp="1"/>
          </p:cNvSpPr>
          <p:nvPr>
            <p:ph type="ctrTitle"/>
          </p:nvPr>
        </p:nvSpPr>
        <p:spPr>
          <a:xfrm flipH="1">
            <a:off x="609600" y="599157"/>
            <a:ext cx="109728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pic>
        <p:nvPicPr>
          <p:cNvPr id="334" name="Google Shape;334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9124418" y="-92706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-16" y="-927064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6"/>
          <p:cNvSpPr txBox="1">
            <a:spLocks noGrp="1"/>
          </p:cNvSpPr>
          <p:nvPr>
            <p:ph type="ctrTitle"/>
          </p:nvPr>
        </p:nvSpPr>
        <p:spPr>
          <a:xfrm flipH="1">
            <a:off x="609600" y="592516"/>
            <a:ext cx="109728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pic>
        <p:nvPicPr>
          <p:cNvPr id="338" name="Google Shape;33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00372" y="-422533"/>
            <a:ext cx="4095533" cy="369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807662" y="-421022"/>
            <a:ext cx="4095533" cy="3695399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7"/>
          <p:cNvSpPr txBox="1">
            <a:spLocks noGrp="1"/>
          </p:cNvSpPr>
          <p:nvPr>
            <p:ph type="ctrTitle"/>
          </p:nvPr>
        </p:nvSpPr>
        <p:spPr>
          <a:xfrm flipH="1">
            <a:off x="720000" y="588957"/>
            <a:ext cx="107520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 8">
  <p:cSld name="Title only  8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9124301" y="-1218826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1" y="5321987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2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Title and three columns 5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8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46" name="Google Shape;346;p48"/>
          <p:cNvSpPr txBox="1">
            <a:spLocks noGrp="1"/>
          </p:cNvSpPr>
          <p:nvPr>
            <p:ph type="subTitle" idx="1"/>
          </p:nvPr>
        </p:nvSpPr>
        <p:spPr>
          <a:xfrm>
            <a:off x="1605111" y="3625768"/>
            <a:ext cx="29868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48"/>
          <p:cNvSpPr txBox="1">
            <a:spLocks noGrp="1"/>
          </p:cNvSpPr>
          <p:nvPr>
            <p:ph type="subTitle" idx="2"/>
          </p:nvPr>
        </p:nvSpPr>
        <p:spPr>
          <a:xfrm>
            <a:off x="6355319" y="4778243"/>
            <a:ext cx="30656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48"/>
          <p:cNvSpPr txBox="1">
            <a:spLocks noGrp="1"/>
          </p:cNvSpPr>
          <p:nvPr>
            <p:ph type="subTitle" idx="3"/>
          </p:nvPr>
        </p:nvSpPr>
        <p:spPr>
          <a:xfrm>
            <a:off x="6363332" y="2403693"/>
            <a:ext cx="30656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48"/>
          <p:cNvSpPr txBox="1">
            <a:spLocks noGrp="1"/>
          </p:cNvSpPr>
          <p:nvPr>
            <p:ph type="subTitle" idx="4"/>
          </p:nvPr>
        </p:nvSpPr>
        <p:spPr>
          <a:xfrm>
            <a:off x="1605111" y="2928451"/>
            <a:ext cx="29868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50" name="Google Shape;350;p48"/>
          <p:cNvSpPr txBox="1">
            <a:spLocks noGrp="1"/>
          </p:cNvSpPr>
          <p:nvPr>
            <p:ph type="subTitle" idx="5"/>
          </p:nvPr>
        </p:nvSpPr>
        <p:spPr>
          <a:xfrm>
            <a:off x="6397389" y="4105533"/>
            <a:ext cx="30308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51" name="Google Shape;351;p48"/>
          <p:cNvSpPr txBox="1">
            <a:spLocks noGrp="1"/>
          </p:cNvSpPr>
          <p:nvPr>
            <p:ph type="subTitle" idx="6"/>
          </p:nvPr>
        </p:nvSpPr>
        <p:spPr>
          <a:xfrm>
            <a:off x="6363332" y="1696111"/>
            <a:ext cx="30656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6">
  <p:cSld name="Title and three columns 6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"/>
          <p:cNvSpPr txBox="1">
            <a:spLocks noGrp="1"/>
          </p:cNvSpPr>
          <p:nvPr>
            <p:ph type="ctrTitle"/>
          </p:nvPr>
        </p:nvSpPr>
        <p:spPr>
          <a:xfrm flipH="1">
            <a:off x="609600" y="582729"/>
            <a:ext cx="109728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pic>
        <p:nvPicPr>
          <p:cNvPr id="354" name="Google Shape;354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3253722" y="5218513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58735" y="5218513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720078" y="-781431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62299" y="-78699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9"/>
          <p:cNvSpPr txBox="1">
            <a:spLocks noGrp="1"/>
          </p:cNvSpPr>
          <p:nvPr>
            <p:ph type="subTitle" idx="1"/>
          </p:nvPr>
        </p:nvSpPr>
        <p:spPr>
          <a:xfrm>
            <a:off x="896467" y="2517240"/>
            <a:ext cx="26088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49"/>
          <p:cNvSpPr txBox="1">
            <a:spLocks noGrp="1"/>
          </p:cNvSpPr>
          <p:nvPr>
            <p:ph type="subTitle" idx="2"/>
          </p:nvPr>
        </p:nvSpPr>
        <p:spPr>
          <a:xfrm>
            <a:off x="4774000" y="4546485"/>
            <a:ext cx="26088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49"/>
          <p:cNvSpPr txBox="1">
            <a:spLocks noGrp="1"/>
          </p:cNvSpPr>
          <p:nvPr>
            <p:ph type="subTitle" idx="3"/>
          </p:nvPr>
        </p:nvSpPr>
        <p:spPr>
          <a:xfrm>
            <a:off x="8686800" y="2527500"/>
            <a:ext cx="25792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49"/>
          <p:cNvSpPr txBox="1">
            <a:spLocks noGrp="1"/>
          </p:cNvSpPr>
          <p:nvPr>
            <p:ph type="subTitle" idx="4"/>
          </p:nvPr>
        </p:nvSpPr>
        <p:spPr>
          <a:xfrm>
            <a:off x="911267" y="2082632"/>
            <a:ext cx="25792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62" name="Google Shape;362;p49"/>
          <p:cNvSpPr txBox="1">
            <a:spLocks noGrp="1"/>
          </p:cNvSpPr>
          <p:nvPr>
            <p:ph type="subTitle" idx="5"/>
          </p:nvPr>
        </p:nvSpPr>
        <p:spPr>
          <a:xfrm>
            <a:off x="4788800" y="4094435"/>
            <a:ext cx="25792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subTitle" idx="6"/>
          </p:nvPr>
        </p:nvSpPr>
        <p:spPr>
          <a:xfrm>
            <a:off x="8686800" y="2082632"/>
            <a:ext cx="25792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7">
  <p:cSld name="Title and three columns 7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 txBox="1">
            <a:spLocks noGrp="1"/>
          </p:cNvSpPr>
          <p:nvPr>
            <p:ph type="ctrTitle"/>
          </p:nvPr>
        </p:nvSpPr>
        <p:spPr>
          <a:xfrm flipH="1">
            <a:off x="609600" y="582733"/>
            <a:ext cx="109728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pic>
        <p:nvPicPr>
          <p:cNvPr id="366" name="Google Shape;366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0"/>
          <p:cNvSpPr txBox="1">
            <a:spLocks noGrp="1"/>
          </p:cNvSpPr>
          <p:nvPr>
            <p:ph type="subTitle" idx="1"/>
          </p:nvPr>
        </p:nvSpPr>
        <p:spPr>
          <a:xfrm>
            <a:off x="2267467" y="3895191"/>
            <a:ext cx="1860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50"/>
          <p:cNvSpPr txBox="1">
            <a:spLocks noGrp="1"/>
          </p:cNvSpPr>
          <p:nvPr>
            <p:ph type="subTitle" idx="2"/>
          </p:nvPr>
        </p:nvSpPr>
        <p:spPr>
          <a:xfrm>
            <a:off x="2071333" y="3373016"/>
            <a:ext cx="21908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69" name="Google Shape;369;p50"/>
          <p:cNvSpPr txBox="1">
            <a:spLocks noGrp="1"/>
          </p:cNvSpPr>
          <p:nvPr>
            <p:ph type="subTitle" idx="3"/>
          </p:nvPr>
        </p:nvSpPr>
        <p:spPr>
          <a:xfrm>
            <a:off x="2254667" y="2703007"/>
            <a:ext cx="18604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70" name="Google Shape;370;p50"/>
          <p:cNvSpPr txBox="1">
            <a:spLocks noGrp="1"/>
          </p:cNvSpPr>
          <p:nvPr>
            <p:ph type="subTitle" idx="4"/>
          </p:nvPr>
        </p:nvSpPr>
        <p:spPr>
          <a:xfrm>
            <a:off x="7905333" y="3902067"/>
            <a:ext cx="21908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50"/>
          <p:cNvSpPr txBox="1">
            <a:spLocks noGrp="1"/>
          </p:cNvSpPr>
          <p:nvPr>
            <p:ph type="subTitle" idx="5"/>
          </p:nvPr>
        </p:nvSpPr>
        <p:spPr>
          <a:xfrm>
            <a:off x="7874333" y="3358600"/>
            <a:ext cx="22528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72" name="Google Shape;372;p50"/>
          <p:cNvSpPr txBox="1">
            <a:spLocks noGrp="1"/>
          </p:cNvSpPr>
          <p:nvPr>
            <p:ph type="subTitle" idx="6"/>
          </p:nvPr>
        </p:nvSpPr>
        <p:spPr>
          <a:xfrm>
            <a:off x="8001733" y="2710251"/>
            <a:ext cx="19980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73" name="Google Shape;373;p50"/>
          <p:cNvSpPr txBox="1">
            <a:spLocks noGrp="1"/>
          </p:cNvSpPr>
          <p:nvPr>
            <p:ph type="subTitle" idx="7"/>
          </p:nvPr>
        </p:nvSpPr>
        <p:spPr>
          <a:xfrm>
            <a:off x="5024667" y="4543924"/>
            <a:ext cx="2142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50"/>
          <p:cNvSpPr txBox="1">
            <a:spLocks noGrp="1"/>
          </p:cNvSpPr>
          <p:nvPr>
            <p:ph type="subTitle" idx="8"/>
          </p:nvPr>
        </p:nvSpPr>
        <p:spPr>
          <a:xfrm>
            <a:off x="4806387" y="4053224"/>
            <a:ext cx="25792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75" name="Google Shape;375;p50"/>
          <p:cNvSpPr txBox="1">
            <a:spLocks noGrp="1"/>
          </p:cNvSpPr>
          <p:nvPr>
            <p:ph type="subTitle" idx="9"/>
          </p:nvPr>
        </p:nvSpPr>
        <p:spPr>
          <a:xfrm>
            <a:off x="4806387" y="3372640"/>
            <a:ext cx="25792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76" name="Google Shape;376;p50"/>
          <p:cNvSpPr/>
          <p:nvPr/>
        </p:nvSpPr>
        <p:spPr>
          <a:xfrm>
            <a:off x="4770467" y="2296633"/>
            <a:ext cx="2650800" cy="3873600"/>
          </a:xfrm>
          <a:prstGeom prst="rect">
            <a:avLst/>
          </a:prstGeom>
          <a:solidFill>
            <a:srgbClr val="FFFFFF">
              <a:alpha val="11372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0"/>
          <p:cNvSpPr/>
          <p:nvPr/>
        </p:nvSpPr>
        <p:spPr>
          <a:xfrm>
            <a:off x="7675333" y="1570533"/>
            <a:ext cx="2650800" cy="3873600"/>
          </a:xfrm>
          <a:prstGeom prst="rect">
            <a:avLst/>
          </a:prstGeom>
          <a:solidFill>
            <a:srgbClr val="FFFFFF">
              <a:alpha val="11372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0"/>
          <p:cNvSpPr/>
          <p:nvPr/>
        </p:nvSpPr>
        <p:spPr>
          <a:xfrm>
            <a:off x="1865867" y="1570533"/>
            <a:ext cx="2650800" cy="3873600"/>
          </a:xfrm>
          <a:prstGeom prst="rect">
            <a:avLst/>
          </a:prstGeom>
          <a:solidFill>
            <a:srgbClr val="FFFFFF">
              <a:alpha val="11372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9124167" y="0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8">
  <p:cSld name="Title and three columns 8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1"/>
          <p:cNvSpPr txBox="1">
            <a:spLocks noGrp="1"/>
          </p:cNvSpPr>
          <p:nvPr>
            <p:ph type="subTitle" idx="1"/>
          </p:nvPr>
        </p:nvSpPr>
        <p:spPr>
          <a:xfrm>
            <a:off x="1299867" y="4993072"/>
            <a:ext cx="28760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51"/>
          <p:cNvSpPr txBox="1">
            <a:spLocks noGrp="1"/>
          </p:cNvSpPr>
          <p:nvPr>
            <p:ph type="subTitle" idx="2"/>
          </p:nvPr>
        </p:nvSpPr>
        <p:spPr>
          <a:xfrm>
            <a:off x="4739100" y="4993101"/>
            <a:ext cx="28596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51"/>
          <p:cNvSpPr txBox="1">
            <a:spLocks noGrp="1"/>
          </p:cNvSpPr>
          <p:nvPr>
            <p:ph type="subTitle" idx="3"/>
          </p:nvPr>
        </p:nvSpPr>
        <p:spPr>
          <a:xfrm>
            <a:off x="8003200" y="4996301"/>
            <a:ext cx="28596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51"/>
          <p:cNvSpPr txBox="1">
            <a:spLocks noGrp="1"/>
          </p:cNvSpPr>
          <p:nvPr>
            <p:ph type="subTitle" idx="4"/>
          </p:nvPr>
        </p:nvSpPr>
        <p:spPr>
          <a:xfrm>
            <a:off x="1287867" y="4571216"/>
            <a:ext cx="29000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85" name="Google Shape;385;p51"/>
          <p:cNvSpPr txBox="1">
            <a:spLocks noGrp="1"/>
          </p:cNvSpPr>
          <p:nvPr>
            <p:ph type="subTitle" idx="5"/>
          </p:nvPr>
        </p:nvSpPr>
        <p:spPr>
          <a:xfrm>
            <a:off x="4755305" y="4585749"/>
            <a:ext cx="28596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86" name="Google Shape;386;p51"/>
          <p:cNvSpPr txBox="1">
            <a:spLocks noGrp="1"/>
          </p:cNvSpPr>
          <p:nvPr>
            <p:ph type="subTitle" idx="6"/>
          </p:nvPr>
        </p:nvSpPr>
        <p:spPr>
          <a:xfrm>
            <a:off x="7983000" y="4585733"/>
            <a:ext cx="29000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pic>
        <p:nvPicPr>
          <p:cNvPr id="387" name="Google Shape;387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9124434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1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9124434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1"/>
          <p:cNvSpPr txBox="1">
            <a:spLocks noGrp="1"/>
          </p:cNvSpPr>
          <p:nvPr>
            <p:ph type="ctrTitle"/>
          </p:nvPr>
        </p:nvSpPr>
        <p:spPr>
          <a:xfrm flipH="1">
            <a:off x="609600" y="593367"/>
            <a:ext cx="109728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 4">
  <p:cSld name="Title only  4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2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pic>
        <p:nvPicPr>
          <p:cNvPr id="395" name="Google Shape;395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45234" y="5534530"/>
            <a:ext cx="1885367" cy="1701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623953" y="5725070"/>
            <a:ext cx="1885367" cy="1701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016735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9124434" y="5016735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0" y="-51533"/>
            <a:ext cx="4400699" cy="3970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7791300" y="1"/>
            <a:ext cx="4400699" cy="3970767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53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 6">
  <p:cSld name="Title only  6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028698" y="-685433"/>
            <a:ext cx="3911265" cy="352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9297157" y="-685433"/>
            <a:ext cx="3911265" cy="352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1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9124434" y="533030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4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5">
  <p:cSld name="Title and four columns 5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5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12" name="Google Shape;412;p55"/>
          <p:cNvSpPr txBox="1">
            <a:spLocks noGrp="1"/>
          </p:cNvSpPr>
          <p:nvPr>
            <p:ph type="ctrTitle" idx="2"/>
          </p:nvPr>
        </p:nvSpPr>
        <p:spPr>
          <a:xfrm>
            <a:off x="2253943" y="2533899"/>
            <a:ext cx="3505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13" name="Google Shape;413;p55"/>
          <p:cNvSpPr txBox="1">
            <a:spLocks noGrp="1"/>
          </p:cNvSpPr>
          <p:nvPr>
            <p:ph type="subTitle" idx="1"/>
          </p:nvPr>
        </p:nvSpPr>
        <p:spPr>
          <a:xfrm>
            <a:off x="2735743" y="3159700"/>
            <a:ext cx="25420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414" name="Google Shape;414;p55"/>
          <p:cNvSpPr txBox="1">
            <a:spLocks noGrp="1"/>
          </p:cNvSpPr>
          <p:nvPr>
            <p:ph type="ctrTitle" idx="3"/>
          </p:nvPr>
        </p:nvSpPr>
        <p:spPr>
          <a:xfrm>
            <a:off x="2253943" y="4540004"/>
            <a:ext cx="3505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15" name="Google Shape;415;p55"/>
          <p:cNvSpPr txBox="1">
            <a:spLocks noGrp="1"/>
          </p:cNvSpPr>
          <p:nvPr>
            <p:ph type="subTitle" idx="4"/>
          </p:nvPr>
        </p:nvSpPr>
        <p:spPr>
          <a:xfrm>
            <a:off x="2735743" y="5162300"/>
            <a:ext cx="25420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416" name="Google Shape;416;p55"/>
          <p:cNvSpPr txBox="1">
            <a:spLocks noGrp="1"/>
          </p:cNvSpPr>
          <p:nvPr>
            <p:ph type="ctrTitle" idx="5"/>
          </p:nvPr>
        </p:nvSpPr>
        <p:spPr>
          <a:xfrm>
            <a:off x="6432476" y="2533899"/>
            <a:ext cx="3505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17" name="Google Shape;417;p55"/>
          <p:cNvSpPr txBox="1">
            <a:spLocks noGrp="1"/>
          </p:cNvSpPr>
          <p:nvPr>
            <p:ph type="subTitle" idx="6"/>
          </p:nvPr>
        </p:nvSpPr>
        <p:spPr>
          <a:xfrm>
            <a:off x="6914276" y="3159700"/>
            <a:ext cx="25420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418" name="Google Shape;418;p55"/>
          <p:cNvSpPr txBox="1">
            <a:spLocks noGrp="1"/>
          </p:cNvSpPr>
          <p:nvPr>
            <p:ph type="ctrTitle" idx="7"/>
          </p:nvPr>
        </p:nvSpPr>
        <p:spPr>
          <a:xfrm>
            <a:off x="6432476" y="4540004"/>
            <a:ext cx="3505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19" name="Google Shape;419;p55"/>
          <p:cNvSpPr txBox="1">
            <a:spLocks noGrp="1"/>
          </p:cNvSpPr>
          <p:nvPr>
            <p:ph type="subTitle" idx="8"/>
          </p:nvPr>
        </p:nvSpPr>
        <p:spPr>
          <a:xfrm>
            <a:off x="6914276" y="5162300"/>
            <a:ext cx="25420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cxnSp>
        <p:nvCxnSpPr>
          <p:cNvPr id="420" name="Google Shape;420;p55"/>
          <p:cNvCxnSpPr/>
          <p:nvPr/>
        </p:nvCxnSpPr>
        <p:spPr>
          <a:xfrm>
            <a:off x="3031200" y="2814217"/>
            <a:ext cx="6129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1" name="Google Shape;421;p55"/>
          <p:cNvCxnSpPr/>
          <p:nvPr/>
        </p:nvCxnSpPr>
        <p:spPr>
          <a:xfrm>
            <a:off x="3031200" y="4836584"/>
            <a:ext cx="6129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22" name="Google Shape;422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 flipH="1">
            <a:off x="9254733" y="-768064"/>
            <a:ext cx="3672368" cy="331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-179400" y="-768517"/>
            <a:ext cx="3672368" cy="331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-192100" y="4816458"/>
            <a:ext cx="3672368" cy="331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 flipH="1">
            <a:off x="9242033" y="4828658"/>
            <a:ext cx="3672368" cy="3313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6">
  <p:cSld name="Title and four columns 6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6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28" name="Google Shape;428;p56"/>
          <p:cNvSpPr txBox="1">
            <a:spLocks noGrp="1"/>
          </p:cNvSpPr>
          <p:nvPr>
            <p:ph type="ctrTitle" idx="2"/>
          </p:nvPr>
        </p:nvSpPr>
        <p:spPr>
          <a:xfrm>
            <a:off x="305919" y="3168012"/>
            <a:ext cx="3505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29" name="Google Shape;429;p56"/>
          <p:cNvSpPr txBox="1">
            <a:spLocks noGrp="1"/>
          </p:cNvSpPr>
          <p:nvPr>
            <p:ph type="subTitle" idx="1"/>
          </p:nvPr>
        </p:nvSpPr>
        <p:spPr>
          <a:xfrm>
            <a:off x="787719" y="3783296"/>
            <a:ext cx="25420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430" name="Google Shape;430;p56"/>
          <p:cNvSpPr txBox="1">
            <a:spLocks noGrp="1"/>
          </p:cNvSpPr>
          <p:nvPr>
            <p:ph type="ctrTitle" idx="3"/>
          </p:nvPr>
        </p:nvSpPr>
        <p:spPr>
          <a:xfrm>
            <a:off x="2991031" y="3174812"/>
            <a:ext cx="3505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31" name="Google Shape;431;p56"/>
          <p:cNvSpPr txBox="1">
            <a:spLocks noGrp="1"/>
          </p:cNvSpPr>
          <p:nvPr>
            <p:ph type="subTitle" idx="4"/>
          </p:nvPr>
        </p:nvSpPr>
        <p:spPr>
          <a:xfrm>
            <a:off x="3472831" y="3790096"/>
            <a:ext cx="25420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432" name="Google Shape;432;p56"/>
          <p:cNvSpPr txBox="1">
            <a:spLocks noGrp="1"/>
          </p:cNvSpPr>
          <p:nvPr>
            <p:ph type="ctrTitle" idx="5"/>
          </p:nvPr>
        </p:nvSpPr>
        <p:spPr>
          <a:xfrm>
            <a:off x="5714537" y="3182008"/>
            <a:ext cx="3505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33" name="Google Shape;433;p56"/>
          <p:cNvSpPr txBox="1">
            <a:spLocks noGrp="1"/>
          </p:cNvSpPr>
          <p:nvPr>
            <p:ph type="subTitle" idx="6"/>
          </p:nvPr>
        </p:nvSpPr>
        <p:spPr>
          <a:xfrm>
            <a:off x="6196337" y="3797292"/>
            <a:ext cx="25420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434" name="Google Shape;434;p56"/>
          <p:cNvSpPr txBox="1">
            <a:spLocks noGrp="1"/>
          </p:cNvSpPr>
          <p:nvPr>
            <p:ph type="ctrTitle" idx="7"/>
          </p:nvPr>
        </p:nvSpPr>
        <p:spPr>
          <a:xfrm>
            <a:off x="8387235" y="3188808"/>
            <a:ext cx="3505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35" name="Google Shape;435;p56"/>
          <p:cNvSpPr txBox="1">
            <a:spLocks noGrp="1"/>
          </p:cNvSpPr>
          <p:nvPr>
            <p:ph type="subTitle" idx="8"/>
          </p:nvPr>
        </p:nvSpPr>
        <p:spPr>
          <a:xfrm>
            <a:off x="8869035" y="3804092"/>
            <a:ext cx="25420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pic>
        <p:nvPicPr>
          <p:cNvPr id="436" name="Google Shape;436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9429101" y="-77484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-278373" y="4851833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9137073" y="485869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6" y="-775216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56"/>
          <p:cNvSpPr/>
          <p:nvPr/>
        </p:nvSpPr>
        <p:spPr>
          <a:xfrm>
            <a:off x="6898228" y="2311345"/>
            <a:ext cx="1138187" cy="984971"/>
          </a:xfrm>
          <a:custGeom>
            <a:avLst/>
            <a:gdLst/>
            <a:ahLst/>
            <a:cxnLst/>
            <a:rect l="l" t="t" r="r" b="b"/>
            <a:pathLst>
              <a:path w="9834" h="8508" extrusionOk="0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431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56"/>
          <p:cNvSpPr/>
          <p:nvPr/>
        </p:nvSpPr>
        <p:spPr>
          <a:xfrm>
            <a:off x="4174721" y="2297367"/>
            <a:ext cx="1138187" cy="984971"/>
          </a:xfrm>
          <a:custGeom>
            <a:avLst/>
            <a:gdLst/>
            <a:ahLst/>
            <a:cxnLst/>
            <a:rect l="l" t="t" r="r" b="b"/>
            <a:pathLst>
              <a:path w="9834" h="8508" extrusionOk="0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431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56"/>
          <p:cNvSpPr/>
          <p:nvPr/>
        </p:nvSpPr>
        <p:spPr>
          <a:xfrm>
            <a:off x="9570924" y="2311363"/>
            <a:ext cx="1138187" cy="984971"/>
          </a:xfrm>
          <a:custGeom>
            <a:avLst/>
            <a:gdLst/>
            <a:ahLst/>
            <a:cxnLst/>
            <a:rect l="l" t="t" r="r" b="b"/>
            <a:pathLst>
              <a:path w="9834" h="8508" extrusionOk="0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431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56"/>
          <p:cNvSpPr/>
          <p:nvPr/>
        </p:nvSpPr>
        <p:spPr>
          <a:xfrm>
            <a:off x="1489608" y="2297351"/>
            <a:ext cx="1138187" cy="984971"/>
          </a:xfrm>
          <a:custGeom>
            <a:avLst/>
            <a:gdLst/>
            <a:ahLst/>
            <a:cxnLst/>
            <a:rect l="l" t="t" r="r" b="b"/>
            <a:pathLst>
              <a:path w="9834" h="8508" extrusionOk="0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431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7"/>
          <p:cNvSpPr txBox="1">
            <a:spLocks noGrp="1"/>
          </p:cNvSpPr>
          <p:nvPr>
            <p:ph type="ctrTitle"/>
          </p:nvPr>
        </p:nvSpPr>
        <p:spPr>
          <a:xfrm flipH="1">
            <a:off x="720000" y="602701"/>
            <a:ext cx="107520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46" name="Google Shape;446;p57"/>
          <p:cNvSpPr txBox="1">
            <a:spLocks noGrp="1"/>
          </p:cNvSpPr>
          <p:nvPr>
            <p:ph type="subTitle" idx="1"/>
          </p:nvPr>
        </p:nvSpPr>
        <p:spPr>
          <a:xfrm>
            <a:off x="1029467" y="2388399"/>
            <a:ext cx="26848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pic>
        <p:nvPicPr>
          <p:cNvPr id="447" name="Google Shape;447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9429101" y="-77484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-278373" y="4851833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9137073" y="485869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6" y="-775216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57"/>
          <p:cNvSpPr txBox="1">
            <a:spLocks noGrp="1"/>
          </p:cNvSpPr>
          <p:nvPr>
            <p:ph type="title" idx="2"/>
          </p:nvPr>
        </p:nvSpPr>
        <p:spPr>
          <a:xfrm>
            <a:off x="1029467" y="1974833"/>
            <a:ext cx="2684800" cy="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33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452" name="Google Shape;452;p57"/>
          <p:cNvSpPr txBox="1">
            <a:spLocks noGrp="1"/>
          </p:cNvSpPr>
          <p:nvPr>
            <p:ph type="subTitle" idx="3"/>
          </p:nvPr>
        </p:nvSpPr>
        <p:spPr>
          <a:xfrm>
            <a:off x="1017833" y="3806112"/>
            <a:ext cx="26848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453" name="Google Shape;453;p57"/>
          <p:cNvSpPr txBox="1">
            <a:spLocks noGrp="1"/>
          </p:cNvSpPr>
          <p:nvPr>
            <p:ph type="title" idx="4"/>
          </p:nvPr>
        </p:nvSpPr>
        <p:spPr>
          <a:xfrm>
            <a:off x="1017833" y="3399185"/>
            <a:ext cx="2684800" cy="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33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454" name="Google Shape;454;p57"/>
          <p:cNvSpPr txBox="1">
            <a:spLocks noGrp="1"/>
          </p:cNvSpPr>
          <p:nvPr>
            <p:ph type="subTitle" idx="5"/>
          </p:nvPr>
        </p:nvSpPr>
        <p:spPr>
          <a:xfrm>
            <a:off x="8492467" y="2388399"/>
            <a:ext cx="26848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455" name="Google Shape;455;p57"/>
          <p:cNvSpPr txBox="1">
            <a:spLocks noGrp="1"/>
          </p:cNvSpPr>
          <p:nvPr>
            <p:ph type="title" idx="6"/>
          </p:nvPr>
        </p:nvSpPr>
        <p:spPr>
          <a:xfrm>
            <a:off x="8492400" y="1974833"/>
            <a:ext cx="2684800" cy="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33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456" name="Google Shape;456;p57"/>
          <p:cNvSpPr txBox="1">
            <a:spLocks noGrp="1"/>
          </p:cNvSpPr>
          <p:nvPr>
            <p:ph type="subTitle" idx="7"/>
          </p:nvPr>
        </p:nvSpPr>
        <p:spPr>
          <a:xfrm>
            <a:off x="8492400" y="3799536"/>
            <a:ext cx="26848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457" name="Google Shape;457;p57"/>
          <p:cNvSpPr txBox="1">
            <a:spLocks noGrp="1"/>
          </p:cNvSpPr>
          <p:nvPr>
            <p:ph type="title" idx="8"/>
          </p:nvPr>
        </p:nvSpPr>
        <p:spPr>
          <a:xfrm>
            <a:off x="8492400" y="3399203"/>
            <a:ext cx="2684800" cy="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33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29" name="Google Shape;2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74465" y="-123185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9668874" y="5317467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3"/>
          <p:cNvSpPr txBox="1">
            <a:spLocks noGrp="1"/>
          </p:cNvSpPr>
          <p:nvPr>
            <p:ph type="ctrTitle"/>
          </p:nvPr>
        </p:nvSpPr>
        <p:spPr>
          <a:xfrm flipH="1">
            <a:off x="669600" y="593367"/>
            <a:ext cx="109128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ubTitle" idx="1"/>
          </p:nvPr>
        </p:nvSpPr>
        <p:spPr>
          <a:xfrm>
            <a:off x="1673800" y="1939500"/>
            <a:ext cx="8844400" cy="4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8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60" name="Google Shape;460;p58"/>
          <p:cNvSpPr txBox="1">
            <a:spLocks noGrp="1"/>
          </p:cNvSpPr>
          <p:nvPr>
            <p:ph type="subTitle" idx="1"/>
          </p:nvPr>
        </p:nvSpPr>
        <p:spPr>
          <a:xfrm>
            <a:off x="1509333" y="4577149"/>
            <a:ext cx="24988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pic>
        <p:nvPicPr>
          <p:cNvPr id="461" name="Google Shape;46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6" y="-775216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58"/>
          <p:cNvSpPr txBox="1">
            <a:spLocks noGrp="1"/>
          </p:cNvSpPr>
          <p:nvPr>
            <p:ph type="title" idx="2"/>
          </p:nvPr>
        </p:nvSpPr>
        <p:spPr>
          <a:xfrm>
            <a:off x="4967800" y="2705684"/>
            <a:ext cx="2021200" cy="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463" name="Google Shape;463;p58"/>
          <p:cNvSpPr txBox="1">
            <a:spLocks noGrp="1"/>
          </p:cNvSpPr>
          <p:nvPr>
            <p:ph type="title" idx="3"/>
          </p:nvPr>
        </p:nvSpPr>
        <p:spPr>
          <a:xfrm>
            <a:off x="4029933" y="4802233"/>
            <a:ext cx="1876400" cy="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464" name="Google Shape;464;p58"/>
          <p:cNvSpPr txBox="1">
            <a:spLocks noGrp="1"/>
          </p:cNvSpPr>
          <p:nvPr>
            <p:ph type="title" idx="4"/>
          </p:nvPr>
        </p:nvSpPr>
        <p:spPr>
          <a:xfrm>
            <a:off x="6087791" y="4544916"/>
            <a:ext cx="914400" cy="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465" name="Google Shape;465;p58"/>
          <p:cNvSpPr txBox="1">
            <a:spLocks noGrp="1"/>
          </p:cNvSpPr>
          <p:nvPr>
            <p:ph type="subTitle" idx="5"/>
          </p:nvPr>
        </p:nvSpPr>
        <p:spPr>
          <a:xfrm>
            <a:off x="7260092" y="2335683"/>
            <a:ext cx="24916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466" name="Google Shape;466;p58"/>
          <p:cNvSpPr txBox="1">
            <a:spLocks noGrp="1"/>
          </p:cNvSpPr>
          <p:nvPr>
            <p:ph type="subTitle" idx="6"/>
          </p:nvPr>
        </p:nvSpPr>
        <p:spPr>
          <a:xfrm>
            <a:off x="7101633" y="4588260"/>
            <a:ext cx="24988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467" name="Google Shape;467;p58"/>
          <p:cNvSpPr txBox="1">
            <a:spLocks noGrp="1"/>
          </p:cNvSpPr>
          <p:nvPr>
            <p:ph type="subTitle" idx="7"/>
          </p:nvPr>
        </p:nvSpPr>
        <p:spPr>
          <a:xfrm>
            <a:off x="7252744" y="2648916"/>
            <a:ext cx="24916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468" name="Google Shape;468;p58"/>
          <p:cNvSpPr txBox="1">
            <a:spLocks noGrp="1"/>
          </p:cNvSpPr>
          <p:nvPr>
            <p:ph type="subTitle" idx="8"/>
          </p:nvPr>
        </p:nvSpPr>
        <p:spPr>
          <a:xfrm>
            <a:off x="7105233" y="5078660"/>
            <a:ext cx="2491600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469" name="Google Shape;469;p58"/>
          <p:cNvSpPr txBox="1">
            <a:spLocks noGrp="1"/>
          </p:cNvSpPr>
          <p:nvPr>
            <p:ph type="subTitle" idx="9"/>
          </p:nvPr>
        </p:nvSpPr>
        <p:spPr>
          <a:xfrm>
            <a:off x="1509333" y="4789587"/>
            <a:ext cx="2498800" cy="10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35901" y="-1129512"/>
            <a:ext cx="4182433" cy="37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746073" y="-1128777"/>
            <a:ext cx="4182433" cy="37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-736629" y="3721449"/>
            <a:ext cx="4182433" cy="37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8732692" y="3720715"/>
            <a:ext cx="4182433" cy="37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59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Big number 2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0"/>
          <p:cNvSpPr txBox="1">
            <a:spLocks noGrp="1"/>
          </p:cNvSpPr>
          <p:nvPr>
            <p:ph type="title"/>
          </p:nvPr>
        </p:nvSpPr>
        <p:spPr>
          <a:xfrm>
            <a:off x="555568" y="1866767"/>
            <a:ext cx="8019200" cy="2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0"/>
              <a:buNone/>
              <a:defRPr sz="15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478" name="Google Shape;478;p60"/>
          <p:cNvSpPr txBox="1">
            <a:spLocks noGrp="1"/>
          </p:cNvSpPr>
          <p:nvPr>
            <p:ph type="subTitle" idx="1"/>
          </p:nvPr>
        </p:nvSpPr>
        <p:spPr>
          <a:xfrm>
            <a:off x="720000" y="4212067"/>
            <a:ext cx="8022000" cy="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79" name="Google Shape;479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24434" y="-16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9124421" y="4090123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60"/>
          <p:cNvSpPr/>
          <p:nvPr/>
        </p:nvSpPr>
        <p:spPr>
          <a:xfrm rot="5400000">
            <a:off x="2251500" y="-987333"/>
            <a:ext cx="4238800" cy="8742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43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9">
  <p:cSld name="Title and three columns 9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1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pic>
        <p:nvPicPr>
          <p:cNvPr id="484" name="Google Shape;484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61"/>
          <p:cNvSpPr txBox="1">
            <a:spLocks noGrp="1"/>
          </p:cNvSpPr>
          <p:nvPr>
            <p:ph type="subTitle" idx="1"/>
          </p:nvPr>
        </p:nvSpPr>
        <p:spPr>
          <a:xfrm>
            <a:off x="2344243" y="5407589"/>
            <a:ext cx="16236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61"/>
          <p:cNvSpPr txBox="1">
            <a:spLocks noGrp="1"/>
          </p:cNvSpPr>
          <p:nvPr>
            <p:ph type="subTitle" idx="2"/>
          </p:nvPr>
        </p:nvSpPr>
        <p:spPr>
          <a:xfrm>
            <a:off x="5252083" y="5427840"/>
            <a:ext cx="16832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61"/>
          <p:cNvSpPr txBox="1">
            <a:spLocks noGrp="1"/>
          </p:cNvSpPr>
          <p:nvPr>
            <p:ph type="subTitle" idx="3"/>
          </p:nvPr>
        </p:nvSpPr>
        <p:spPr>
          <a:xfrm>
            <a:off x="8250000" y="5426249"/>
            <a:ext cx="16832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61"/>
          <p:cNvSpPr txBox="1">
            <a:spLocks noGrp="1"/>
          </p:cNvSpPr>
          <p:nvPr>
            <p:ph type="subTitle" idx="4"/>
          </p:nvPr>
        </p:nvSpPr>
        <p:spPr>
          <a:xfrm>
            <a:off x="2325176" y="4972207"/>
            <a:ext cx="16236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489" name="Google Shape;489;p61"/>
          <p:cNvSpPr txBox="1">
            <a:spLocks noGrp="1"/>
          </p:cNvSpPr>
          <p:nvPr>
            <p:ph type="subTitle" idx="5"/>
          </p:nvPr>
        </p:nvSpPr>
        <p:spPr>
          <a:xfrm>
            <a:off x="5252083" y="4978400"/>
            <a:ext cx="16832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490" name="Google Shape;490;p61"/>
          <p:cNvSpPr txBox="1">
            <a:spLocks noGrp="1"/>
          </p:cNvSpPr>
          <p:nvPr>
            <p:ph type="subTitle" idx="6"/>
          </p:nvPr>
        </p:nvSpPr>
        <p:spPr>
          <a:xfrm>
            <a:off x="8250133" y="4978176"/>
            <a:ext cx="16832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600"/>
              <a:buFont typeface="Squada One"/>
              <a:buNone/>
              <a:defRPr sz="2133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0">
  <p:cSld name="Title and three columns 10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3253722" y="5015313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58735" y="5015313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62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95" name="Google Shape;495;p62"/>
          <p:cNvSpPr txBox="1">
            <a:spLocks noGrp="1"/>
          </p:cNvSpPr>
          <p:nvPr>
            <p:ph type="subTitle" idx="1"/>
          </p:nvPr>
        </p:nvSpPr>
        <p:spPr>
          <a:xfrm>
            <a:off x="1024267" y="3777817"/>
            <a:ext cx="19092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62"/>
          <p:cNvSpPr txBox="1">
            <a:spLocks noGrp="1"/>
          </p:cNvSpPr>
          <p:nvPr>
            <p:ph type="subTitle" idx="2"/>
          </p:nvPr>
        </p:nvSpPr>
        <p:spPr>
          <a:xfrm>
            <a:off x="5111660" y="3791876"/>
            <a:ext cx="19092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62"/>
          <p:cNvSpPr txBox="1">
            <a:spLocks noGrp="1"/>
          </p:cNvSpPr>
          <p:nvPr>
            <p:ph type="subTitle" idx="3"/>
          </p:nvPr>
        </p:nvSpPr>
        <p:spPr>
          <a:xfrm>
            <a:off x="9214633" y="3781051"/>
            <a:ext cx="19092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62"/>
          <p:cNvSpPr txBox="1">
            <a:spLocks noGrp="1"/>
          </p:cNvSpPr>
          <p:nvPr>
            <p:ph type="subTitle" idx="4"/>
          </p:nvPr>
        </p:nvSpPr>
        <p:spPr>
          <a:xfrm>
            <a:off x="1024267" y="3296943"/>
            <a:ext cx="19092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499" name="Google Shape;499;p62"/>
          <p:cNvSpPr txBox="1">
            <a:spLocks noGrp="1"/>
          </p:cNvSpPr>
          <p:nvPr>
            <p:ph type="subTitle" idx="5"/>
          </p:nvPr>
        </p:nvSpPr>
        <p:spPr>
          <a:xfrm>
            <a:off x="5111833" y="3296967"/>
            <a:ext cx="19092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00" name="Google Shape;500;p62"/>
          <p:cNvSpPr txBox="1">
            <a:spLocks noGrp="1"/>
          </p:cNvSpPr>
          <p:nvPr>
            <p:ph type="subTitle" idx="6"/>
          </p:nvPr>
        </p:nvSpPr>
        <p:spPr>
          <a:xfrm>
            <a:off x="9214815" y="3301509"/>
            <a:ext cx="19092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01" name="Google Shape;501;p62"/>
          <p:cNvSpPr/>
          <p:nvPr/>
        </p:nvSpPr>
        <p:spPr>
          <a:xfrm rot="5400000">
            <a:off x="383423" y="2248819"/>
            <a:ext cx="3193196" cy="2767823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431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62"/>
          <p:cNvSpPr/>
          <p:nvPr/>
        </p:nvSpPr>
        <p:spPr>
          <a:xfrm rot="5400000">
            <a:off x="1593112" y="1800253"/>
            <a:ext cx="771888" cy="669063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62"/>
          <p:cNvSpPr/>
          <p:nvPr/>
        </p:nvSpPr>
        <p:spPr>
          <a:xfrm rot="5400000">
            <a:off x="4513627" y="2248819"/>
            <a:ext cx="3193196" cy="2767823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431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62"/>
          <p:cNvSpPr/>
          <p:nvPr/>
        </p:nvSpPr>
        <p:spPr>
          <a:xfrm rot="5400000">
            <a:off x="8553923" y="2248819"/>
            <a:ext cx="3193196" cy="2767823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431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62"/>
          <p:cNvSpPr/>
          <p:nvPr/>
        </p:nvSpPr>
        <p:spPr>
          <a:xfrm rot="5400000">
            <a:off x="9771264" y="1800269"/>
            <a:ext cx="771888" cy="669063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62"/>
          <p:cNvSpPr/>
          <p:nvPr/>
        </p:nvSpPr>
        <p:spPr>
          <a:xfrm rot="5400000">
            <a:off x="5720181" y="1800269"/>
            <a:ext cx="771888" cy="669063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7" name="Google Shape;507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2414192" y="-2215936"/>
            <a:ext cx="4948432" cy="4464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7">
  <p:cSld name="Title and four columns 7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Google Shape;509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9124301" y="8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63"/>
          <p:cNvSpPr txBox="1">
            <a:spLocks noGrp="1"/>
          </p:cNvSpPr>
          <p:nvPr>
            <p:ph type="ctrTitle"/>
          </p:nvPr>
        </p:nvSpPr>
        <p:spPr>
          <a:xfrm flipH="1">
            <a:off x="609600" y="602983"/>
            <a:ext cx="109728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11" name="Google Shape;511;p63"/>
          <p:cNvSpPr txBox="1">
            <a:spLocks noGrp="1"/>
          </p:cNvSpPr>
          <p:nvPr>
            <p:ph type="ctrTitle" idx="2"/>
          </p:nvPr>
        </p:nvSpPr>
        <p:spPr>
          <a:xfrm>
            <a:off x="3191733" y="5135409"/>
            <a:ext cx="16416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12" name="Google Shape;512;p63"/>
          <p:cNvSpPr txBox="1">
            <a:spLocks noGrp="1"/>
          </p:cNvSpPr>
          <p:nvPr>
            <p:ph type="subTitle" idx="1"/>
          </p:nvPr>
        </p:nvSpPr>
        <p:spPr>
          <a:xfrm>
            <a:off x="3191733" y="5483384"/>
            <a:ext cx="16416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513" name="Google Shape;513;p63"/>
          <p:cNvSpPr txBox="1">
            <a:spLocks noGrp="1"/>
          </p:cNvSpPr>
          <p:nvPr>
            <p:ph type="ctrTitle" idx="3"/>
          </p:nvPr>
        </p:nvSpPr>
        <p:spPr>
          <a:xfrm>
            <a:off x="5939267" y="5146367"/>
            <a:ext cx="16416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14" name="Google Shape;514;p63"/>
          <p:cNvSpPr txBox="1">
            <a:spLocks noGrp="1"/>
          </p:cNvSpPr>
          <p:nvPr>
            <p:ph type="subTitle" idx="4"/>
          </p:nvPr>
        </p:nvSpPr>
        <p:spPr>
          <a:xfrm>
            <a:off x="5939467" y="5482451"/>
            <a:ext cx="1641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515" name="Google Shape;515;p63"/>
          <p:cNvSpPr txBox="1">
            <a:spLocks noGrp="1"/>
          </p:cNvSpPr>
          <p:nvPr>
            <p:ph type="ctrTitle" idx="5"/>
          </p:nvPr>
        </p:nvSpPr>
        <p:spPr>
          <a:xfrm>
            <a:off x="4591700" y="1817201"/>
            <a:ext cx="16416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16" name="Google Shape;516;p63"/>
          <p:cNvSpPr txBox="1">
            <a:spLocks noGrp="1"/>
          </p:cNvSpPr>
          <p:nvPr>
            <p:ph type="subTitle" idx="6"/>
          </p:nvPr>
        </p:nvSpPr>
        <p:spPr>
          <a:xfrm>
            <a:off x="4591501" y="2208599"/>
            <a:ext cx="16416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517" name="Google Shape;517;p63"/>
          <p:cNvSpPr txBox="1">
            <a:spLocks noGrp="1"/>
          </p:cNvSpPr>
          <p:nvPr>
            <p:ph type="ctrTitle" idx="7"/>
          </p:nvPr>
        </p:nvSpPr>
        <p:spPr>
          <a:xfrm>
            <a:off x="7331233" y="1815151"/>
            <a:ext cx="16416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133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18" name="Google Shape;518;p63"/>
          <p:cNvSpPr txBox="1">
            <a:spLocks noGrp="1"/>
          </p:cNvSpPr>
          <p:nvPr>
            <p:ph type="subTitle" idx="8"/>
          </p:nvPr>
        </p:nvSpPr>
        <p:spPr>
          <a:xfrm>
            <a:off x="7331100" y="2206549"/>
            <a:ext cx="16416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Title and five columns 1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52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9124434" y="-30480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64"/>
          <p:cNvSpPr txBox="1">
            <a:spLocks noGrp="1"/>
          </p:cNvSpPr>
          <p:nvPr>
            <p:ph type="ctrTitle"/>
          </p:nvPr>
        </p:nvSpPr>
        <p:spPr>
          <a:xfrm flipH="1">
            <a:off x="830400" y="606073"/>
            <a:ext cx="107520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23" name="Google Shape;523;p64"/>
          <p:cNvSpPr txBox="1">
            <a:spLocks noGrp="1"/>
          </p:cNvSpPr>
          <p:nvPr>
            <p:ph type="subTitle" idx="1"/>
          </p:nvPr>
        </p:nvSpPr>
        <p:spPr>
          <a:xfrm>
            <a:off x="2097525" y="1985843"/>
            <a:ext cx="2074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64"/>
          <p:cNvSpPr txBox="1">
            <a:spLocks noGrp="1"/>
          </p:cNvSpPr>
          <p:nvPr>
            <p:ph type="subTitle" idx="2"/>
          </p:nvPr>
        </p:nvSpPr>
        <p:spPr>
          <a:xfrm>
            <a:off x="5050243" y="1988027"/>
            <a:ext cx="2074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64"/>
          <p:cNvSpPr txBox="1">
            <a:spLocks noGrp="1"/>
          </p:cNvSpPr>
          <p:nvPr>
            <p:ph type="subTitle" idx="3"/>
          </p:nvPr>
        </p:nvSpPr>
        <p:spPr>
          <a:xfrm>
            <a:off x="8085496" y="1991227"/>
            <a:ext cx="2074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64"/>
          <p:cNvSpPr txBox="1">
            <a:spLocks noGrp="1"/>
          </p:cNvSpPr>
          <p:nvPr>
            <p:ph type="subTitle" idx="4"/>
          </p:nvPr>
        </p:nvSpPr>
        <p:spPr>
          <a:xfrm>
            <a:off x="2097527" y="1413963"/>
            <a:ext cx="20744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27" name="Google Shape;527;p64"/>
          <p:cNvSpPr txBox="1">
            <a:spLocks noGrp="1"/>
          </p:cNvSpPr>
          <p:nvPr>
            <p:ph type="subTitle" idx="5"/>
          </p:nvPr>
        </p:nvSpPr>
        <p:spPr>
          <a:xfrm>
            <a:off x="5050432" y="1430163"/>
            <a:ext cx="20744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28" name="Google Shape;528;p64"/>
          <p:cNvSpPr txBox="1">
            <a:spLocks noGrp="1"/>
          </p:cNvSpPr>
          <p:nvPr>
            <p:ph type="subTitle" idx="6"/>
          </p:nvPr>
        </p:nvSpPr>
        <p:spPr>
          <a:xfrm>
            <a:off x="8085693" y="1420680"/>
            <a:ext cx="20744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29" name="Google Shape;529;p64"/>
          <p:cNvSpPr txBox="1">
            <a:spLocks noGrp="1"/>
          </p:cNvSpPr>
          <p:nvPr>
            <p:ph type="subTitle" idx="7"/>
          </p:nvPr>
        </p:nvSpPr>
        <p:spPr>
          <a:xfrm>
            <a:off x="3589909" y="5543276"/>
            <a:ext cx="2074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p64"/>
          <p:cNvSpPr txBox="1">
            <a:spLocks noGrp="1"/>
          </p:cNvSpPr>
          <p:nvPr>
            <p:ph type="subTitle" idx="8"/>
          </p:nvPr>
        </p:nvSpPr>
        <p:spPr>
          <a:xfrm>
            <a:off x="6541529" y="5518620"/>
            <a:ext cx="2074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64"/>
          <p:cNvSpPr txBox="1">
            <a:spLocks noGrp="1"/>
          </p:cNvSpPr>
          <p:nvPr>
            <p:ph type="subTitle" idx="9"/>
          </p:nvPr>
        </p:nvSpPr>
        <p:spPr>
          <a:xfrm>
            <a:off x="3590099" y="5030913"/>
            <a:ext cx="20744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32" name="Google Shape;532;p64"/>
          <p:cNvSpPr txBox="1">
            <a:spLocks noGrp="1"/>
          </p:cNvSpPr>
          <p:nvPr>
            <p:ph type="subTitle" idx="13"/>
          </p:nvPr>
        </p:nvSpPr>
        <p:spPr>
          <a:xfrm>
            <a:off x="6541727" y="5032221"/>
            <a:ext cx="2074400" cy="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accent2"/>
              </a:buClr>
              <a:buSzPts val="1600"/>
              <a:buFont typeface="Squada One"/>
              <a:buNone/>
              <a:defRPr sz="2133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Title only 10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35901" y="-621512"/>
            <a:ext cx="4182433" cy="37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746073" y="-620777"/>
            <a:ext cx="4182433" cy="37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-736629" y="3721449"/>
            <a:ext cx="4182433" cy="37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8732692" y="3720715"/>
            <a:ext cx="4182433" cy="37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65"/>
          <p:cNvSpPr txBox="1">
            <a:spLocks noGrp="1"/>
          </p:cNvSpPr>
          <p:nvPr>
            <p:ph type="ctrTitle"/>
          </p:nvPr>
        </p:nvSpPr>
        <p:spPr>
          <a:xfrm flipH="1">
            <a:off x="720000" y="676533"/>
            <a:ext cx="107520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Thanks 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6"/>
          <p:cNvSpPr txBox="1">
            <a:spLocks noGrp="1"/>
          </p:cNvSpPr>
          <p:nvPr>
            <p:ph type="ctrTitle"/>
          </p:nvPr>
        </p:nvSpPr>
        <p:spPr>
          <a:xfrm flipH="1">
            <a:off x="609600" y="1924040"/>
            <a:ext cx="35944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41" name="Google Shape;541;p66"/>
          <p:cNvSpPr txBox="1"/>
          <p:nvPr/>
        </p:nvSpPr>
        <p:spPr>
          <a:xfrm>
            <a:off x="4520433" y="2675503"/>
            <a:ext cx="37576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</a:t>
            </a:r>
            <a:r>
              <a:rPr lang="pt-BR" sz="16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pt-BR" sz="1600" b="0" i="0" u="none" strike="noStrike" cap="none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pt-BR"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pt-BR" sz="1600" b="0" i="0" u="none" strike="noStrike" cap="none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pt-BR"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infographics &amp; images by </a:t>
            </a:r>
            <a:r>
              <a:rPr lang="pt-BR" sz="1600" b="0" i="0" u="none" strike="noStrike" cap="none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0" i="0" u="none" strike="noStrike" cap="non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1828754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828754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828754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828754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highlight>
                  <a:srgbClr val="FFD80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600" b="0" i="0" u="none" strike="noStrike" cap="none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828754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66"/>
          <p:cNvSpPr txBox="1">
            <a:spLocks noGrp="1"/>
          </p:cNvSpPr>
          <p:nvPr>
            <p:ph type="subTitle" idx="1"/>
          </p:nvPr>
        </p:nvSpPr>
        <p:spPr>
          <a:xfrm>
            <a:off x="609584" y="2718351"/>
            <a:ext cx="3594400" cy="6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9pPr>
          </a:lstStyle>
          <a:p>
            <a:endParaRPr/>
          </a:p>
        </p:txBody>
      </p:sp>
      <p:pic>
        <p:nvPicPr>
          <p:cNvPr id="543" name="Google Shape;543;p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762371" y="-1832139"/>
            <a:ext cx="5429628" cy="4899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6744999" y="3702382"/>
            <a:ext cx="5429628" cy="4899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Title only 11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7"/>
          <p:cNvSpPr txBox="1">
            <a:spLocks noGrp="1"/>
          </p:cNvSpPr>
          <p:nvPr>
            <p:ph type="ctrTitle"/>
          </p:nvPr>
        </p:nvSpPr>
        <p:spPr>
          <a:xfrm flipH="1">
            <a:off x="720000" y="608240"/>
            <a:ext cx="107520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pic>
        <p:nvPicPr>
          <p:cNvPr id="547" name="Google Shape;547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10361289" y="529798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-1225326" y="5191423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359773" y="-28111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239192" y="-174547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ctrTitle"/>
          </p:nvPr>
        </p:nvSpPr>
        <p:spPr>
          <a:xfrm>
            <a:off x="5729567" y="3140733"/>
            <a:ext cx="57320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title" idx="2"/>
          </p:nvPr>
        </p:nvSpPr>
        <p:spPr>
          <a:xfrm>
            <a:off x="5729567" y="1756213"/>
            <a:ext cx="5732000" cy="1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3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subTitle" idx="1"/>
          </p:nvPr>
        </p:nvSpPr>
        <p:spPr>
          <a:xfrm>
            <a:off x="5729567" y="3867140"/>
            <a:ext cx="5732000" cy="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pic>
        <p:nvPicPr>
          <p:cNvPr id="38" name="Google Shape;38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569" y="-668908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14" y="2951659"/>
            <a:ext cx="5070300" cy="4574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Title only 12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8"/>
          <p:cNvSpPr txBox="1">
            <a:spLocks noGrp="1"/>
          </p:cNvSpPr>
          <p:nvPr>
            <p:ph type="ctrTitle"/>
          </p:nvPr>
        </p:nvSpPr>
        <p:spPr>
          <a:xfrm flipH="1">
            <a:off x="720000" y="608240"/>
            <a:ext cx="107520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pic>
        <p:nvPicPr>
          <p:cNvPr id="553" name="Google Shape;553;p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359773" y="-28111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239192" y="-174547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Title and text 9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9"/>
          <p:cNvSpPr txBox="1">
            <a:spLocks noGrp="1"/>
          </p:cNvSpPr>
          <p:nvPr>
            <p:ph type="ctrTitle"/>
          </p:nvPr>
        </p:nvSpPr>
        <p:spPr>
          <a:xfrm flipH="1">
            <a:off x="720000" y="607427"/>
            <a:ext cx="107520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57" name="Google Shape;557;p69"/>
          <p:cNvSpPr txBox="1">
            <a:spLocks noGrp="1"/>
          </p:cNvSpPr>
          <p:nvPr>
            <p:ph type="subTitle" idx="1"/>
          </p:nvPr>
        </p:nvSpPr>
        <p:spPr>
          <a:xfrm>
            <a:off x="3450800" y="2947533"/>
            <a:ext cx="5290400" cy="24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9pPr>
          </a:lstStyle>
          <a:p>
            <a:endParaRPr/>
          </a:p>
        </p:txBody>
      </p:sp>
      <p:sp>
        <p:nvSpPr>
          <p:cNvPr id="558" name="Google Shape;558;p69">
            <a:hlinkClick r:id="rId2"/>
          </p:cNvPr>
          <p:cNvSpPr txBox="1">
            <a:spLocks noGrp="1"/>
          </p:cNvSpPr>
          <p:nvPr>
            <p:ph type="ctrTitle" idx="2"/>
          </p:nvPr>
        </p:nvSpPr>
        <p:spPr>
          <a:xfrm>
            <a:off x="4298800" y="2399256"/>
            <a:ext cx="3594400" cy="3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pic>
        <p:nvPicPr>
          <p:cNvPr id="559" name="Google Shape;559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9663953" y="438358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-1312304" y="4277023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9124418" y="-12664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-16" y="-12664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9663953" y="4180389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-1312304" y="4073823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subTitle" idx="1"/>
          </p:nvPr>
        </p:nvSpPr>
        <p:spPr>
          <a:xfrm>
            <a:off x="3115800" y="3723420"/>
            <a:ext cx="2780800" cy="1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ubTitle" idx="2"/>
          </p:nvPr>
        </p:nvSpPr>
        <p:spPr>
          <a:xfrm>
            <a:off x="6295533" y="3709009"/>
            <a:ext cx="2780800" cy="1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ctrTitle"/>
          </p:nvPr>
        </p:nvSpPr>
        <p:spPr>
          <a:xfrm flipH="1">
            <a:off x="6295467" y="617007"/>
            <a:ext cx="4897600" cy="1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ctrTitle" idx="3"/>
          </p:nvPr>
        </p:nvSpPr>
        <p:spPr>
          <a:xfrm>
            <a:off x="2972417" y="3506568"/>
            <a:ext cx="3067600" cy="3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ctrTitle" idx="4"/>
          </p:nvPr>
        </p:nvSpPr>
        <p:spPr>
          <a:xfrm>
            <a:off x="6096000" y="3506568"/>
            <a:ext cx="3179600" cy="3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pic>
        <p:nvPicPr>
          <p:cNvPr id="47" name="Google Shape;4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5"/>
          <p:cNvSpPr/>
          <p:nvPr/>
        </p:nvSpPr>
        <p:spPr>
          <a:xfrm rot="5400000">
            <a:off x="2733984" y="2665579"/>
            <a:ext cx="3544267" cy="3179733"/>
          </a:xfrm>
          <a:prstGeom prst="flowChartPreparation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5"/>
          <p:cNvSpPr/>
          <p:nvPr/>
        </p:nvSpPr>
        <p:spPr>
          <a:xfrm rot="5400000">
            <a:off x="5913717" y="2665566"/>
            <a:ext cx="3544267" cy="3179733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431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ctrTitle"/>
          </p:nvPr>
        </p:nvSpPr>
        <p:spPr>
          <a:xfrm flipH="1">
            <a:off x="720000" y="602983"/>
            <a:ext cx="107520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pic>
        <p:nvPicPr>
          <p:cNvPr id="53" name="Google Shape;53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56" name="Google Shape;5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9124434" y="4090133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7"/>
          <p:cNvSpPr txBox="1">
            <a:spLocks noGrp="1"/>
          </p:cNvSpPr>
          <p:nvPr>
            <p:ph type="ctrTitle"/>
          </p:nvPr>
        </p:nvSpPr>
        <p:spPr>
          <a:xfrm flipH="1">
            <a:off x="474133" y="2982000"/>
            <a:ext cx="52748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subTitle" idx="1"/>
          </p:nvPr>
        </p:nvSpPr>
        <p:spPr>
          <a:xfrm>
            <a:off x="6433600" y="2305200"/>
            <a:ext cx="3320400" cy="22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cxnSp>
        <p:nvCxnSpPr>
          <p:cNvPr id="60" name="Google Shape;60;p17"/>
          <p:cNvCxnSpPr/>
          <p:nvPr/>
        </p:nvCxnSpPr>
        <p:spPr>
          <a:xfrm>
            <a:off x="6096000" y="1637600"/>
            <a:ext cx="0" cy="3582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609600" y="1536633"/>
            <a:ext cx="10972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 sz="1867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 sz="1867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 sz="1867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 sz="1867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 sz="1867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 sz="1867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 sz="1867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 sz="1867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7600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"/>
          <p:cNvSpPr txBox="1">
            <a:spLocks noGrp="1"/>
          </p:cNvSpPr>
          <p:nvPr>
            <p:ph type="title"/>
          </p:nvPr>
        </p:nvSpPr>
        <p:spPr>
          <a:xfrm>
            <a:off x="600075" y="434439"/>
            <a:ext cx="5014912" cy="322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pt-BR" sz="7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GRUPO:   </a:t>
            </a:r>
            <a:r>
              <a:rPr lang="pt-BR" sz="6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ByteSquad</a:t>
            </a:r>
            <a:endParaRPr sz="6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1"/>
          <p:cNvSpPr txBox="1">
            <a:spLocks noGrp="1"/>
          </p:cNvSpPr>
          <p:nvPr>
            <p:ph type="subTitle" idx="1"/>
          </p:nvPr>
        </p:nvSpPr>
        <p:spPr>
          <a:xfrm>
            <a:off x="600075" y="4109209"/>
            <a:ext cx="5114925" cy="221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Bruno Ortega Pini                     R.A: 190006790</a:t>
            </a: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pt-BR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Fernando Frizoni Neto              R.A: 230023629</a:t>
            </a: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pt-BR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Lucas da Silva Pinto                 R.A: 230023407</a:t>
            </a: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pt-BR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Luis Felipe Gomes Sobreira     R.A: 230023822</a:t>
            </a: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br>
              <a:rPr lang="pt-BR" b="0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3" name="Google Shape;57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5525" y="0"/>
            <a:ext cx="6996475" cy="32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1"/>
          <p:cNvSpPr txBox="1"/>
          <p:nvPr/>
        </p:nvSpPr>
        <p:spPr>
          <a:xfrm>
            <a:off x="7649071" y="3224109"/>
            <a:ext cx="3929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Empresa parceira: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5" name="Google Shape;57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83005" y="4104861"/>
            <a:ext cx="2261195" cy="2261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7600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a5d4dae25e_3_9"/>
          <p:cNvSpPr txBox="1">
            <a:spLocks noGrp="1"/>
          </p:cNvSpPr>
          <p:nvPr>
            <p:ph type="ctrTitle"/>
          </p:nvPr>
        </p:nvSpPr>
        <p:spPr>
          <a:xfrm>
            <a:off x="677938" y="205740"/>
            <a:ext cx="7730575" cy="110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200" b="0" i="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MELHORIAS DO PROJETO PID (PROJETO DE INSCRIÇÃO DIGITAL)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g2a5d4dae25e_3_9"/>
          <p:cNvSpPr txBox="1">
            <a:spLocks noGrp="1"/>
          </p:cNvSpPr>
          <p:nvPr>
            <p:ph type="subTitle" idx="1"/>
          </p:nvPr>
        </p:nvSpPr>
        <p:spPr>
          <a:xfrm>
            <a:off x="677938" y="1725090"/>
            <a:ext cx="4572487" cy="480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None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Ao longo de todo semestre passado identificamos as </a:t>
            </a:r>
            <a:r>
              <a:rPr lang="pt-BR"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dificuldades de uma empresa de cursos de elétrica chamada JM</a:t>
            </a: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pt-BR"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 qual u</a:t>
            </a: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tiliza-se</a:t>
            </a:r>
            <a:r>
              <a:rPr lang="pt-BR"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um método manual e antigo de inscrições por meio de papéis.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None/>
            </a:pPr>
            <a:endParaRPr sz="20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None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Levamos as seguintes ideias para a inovação da empresa, criando: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Char char="⮚"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 de inscrição; 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Char char="⮚"/>
            </a:pPr>
            <a:r>
              <a:rPr lang="pt-BR" sz="20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Banco de dados;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Char char="⮚"/>
            </a:pPr>
            <a:r>
              <a:rPr lang="pt-BR" sz="20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úmero de matricula para o aluno;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Char char="⮚"/>
            </a:pPr>
            <a:r>
              <a:rPr lang="pt-BR" sz="2000" b="0" i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Acesso para a administração dos lucros e gastos da empresa.</a:t>
            </a:r>
            <a:endParaRPr sz="2000" b="0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pt-BR"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1" name="Google Shape;591;g2a5d4dae25e_3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08245" y="1"/>
            <a:ext cx="3383756" cy="1493044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g2a5d4dae25e_3_9"/>
          <p:cNvSpPr txBox="1"/>
          <p:nvPr/>
        </p:nvSpPr>
        <p:spPr>
          <a:xfrm>
            <a:off x="5984646" y="1725090"/>
            <a:ext cx="5529416" cy="328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Trabalhamos nesse segundo semestre para o melhoramento em alguns atributos para um bom funcionamento futuro do site, isso inclui: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Char char="⮚"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Retirada da ideia de portal do aluno;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Char char="⮚"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Aperfeiçoamento na área da administração de dados e pagamentos;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Char char="⮚"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Esboço de site mais útil e funcional;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Char char="⮚"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Melhor organização dos dados pessoais dos alunos inscritos.</a:t>
            </a:r>
            <a:endParaRPr/>
          </a:p>
          <a:p>
            <a:pPr marL="457200" marR="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7600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a5d4dae25e_3_16"/>
          <p:cNvSpPr txBox="1">
            <a:spLocks noGrp="1"/>
          </p:cNvSpPr>
          <p:nvPr>
            <p:ph type="ctrTitle"/>
          </p:nvPr>
        </p:nvSpPr>
        <p:spPr>
          <a:xfrm flipH="1">
            <a:off x="3070857" y="177602"/>
            <a:ext cx="5082541" cy="1247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600" b="0" i="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OBJETIVOS DO PROJETO</a:t>
            </a:r>
            <a:br>
              <a:rPr lang="pt-BR" b="0">
                <a:solidFill>
                  <a:schemeClr val="lt1"/>
                </a:solidFill>
              </a:rPr>
            </a:br>
            <a:br>
              <a:rPr lang="pt-BR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</p:txBody>
      </p:sp>
      <p:pic>
        <p:nvPicPr>
          <p:cNvPr id="598" name="Google Shape;598;g2a5d4dae25e_3_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08245" y="1"/>
            <a:ext cx="3383756" cy="1493044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g2a5d4dae25e_3_16"/>
          <p:cNvSpPr txBox="1"/>
          <p:nvPr/>
        </p:nvSpPr>
        <p:spPr>
          <a:xfrm>
            <a:off x="274697" y="2511188"/>
            <a:ext cx="11642700" cy="48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⮚"/>
            </a:pPr>
            <a:r>
              <a:rPr lang="pt-BR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Interface de usuários: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endParaRPr/>
          </a:p>
          <a:p>
            <a:pPr marL="28575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sistema terá uma interface amigável e fácil de usar para os alunos;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⮚"/>
            </a:pPr>
            <a:r>
              <a:rPr lang="pt-BR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Banco de dados: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sistema apresentará um banco de dados para armazenar as informações dos alunos;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⮚"/>
            </a:pPr>
            <a:r>
              <a:rPr lang="pt-BR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Painel de controle para a administração:</a:t>
            </a:r>
            <a:endParaRPr/>
          </a:p>
          <a:p>
            <a:pPr marL="28575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sistema terá um painel de controle para administradores;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rgbClr val="3366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⮚"/>
            </a:pPr>
            <a:r>
              <a:rPr lang="pt-BR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Gerenciamento de dados:</a:t>
            </a:r>
            <a:endParaRPr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20"/>
              <a:buFont typeface="Arial"/>
              <a:buChar char="•"/>
            </a:pPr>
            <a:r>
              <a:rPr lang="pt-BR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sistema vai ser capaz de gerar relatórios e gráficos com informações relevantes sobre o número de inscrições, status da matrícula e taxas de pagamento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g2a5d4dae25e_3_16"/>
          <p:cNvSpPr txBox="1"/>
          <p:nvPr/>
        </p:nvSpPr>
        <p:spPr>
          <a:xfrm>
            <a:off x="621405" y="1503537"/>
            <a:ext cx="998144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objetivo ao longo do ano em nosso projeto em parceria com a empresa JMC foi desenvolver as seguintes ideias: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7600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a5d4dae25e_3_23"/>
          <p:cNvSpPr txBox="1">
            <a:spLocks noGrp="1"/>
          </p:cNvSpPr>
          <p:nvPr>
            <p:ph type="ctrTitle"/>
          </p:nvPr>
        </p:nvSpPr>
        <p:spPr>
          <a:xfrm flipH="1">
            <a:off x="2402590" y="247354"/>
            <a:ext cx="5522209" cy="99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CONVERSANDO COM NOSSO CLIENTE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6" name="Google Shape;606;g2a5d4dae25e_3_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08245" y="1"/>
            <a:ext cx="3383756" cy="1493044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g2a5d4dae25e_3_23"/>
          <p:cNvSpPr txBox="1"/>
          <p:nvPr/>
        </p:nvSpPr>
        <p:spPr>
          <a:xfrm>
            <a:off x="327630" y="2142400"/>
            <a:ext cx="2848989" cy="3754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Fizemos algumas perguntas com o intuito de estabelecer metas e prioridades do projeto em relação as principais dificuldades da empresa.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8" name="Google Shape;608;g2a5d4dae25e_3_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56885" y="2099550"/>
            <a:ext cx="4716230" cy="3797684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g2a5d4dae25e_3_23"/>
          <p:cNvSpPr txBox="1"/>
          <p:nvPr/>
        </p:nvSpPr>
        <p:spPr>
          <a:xfrm>
            <a:off x="8480614" y="2142400"/>
            <a:ext cx="3383756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Vimos os principais pontos de dificuldades da empresa segundo o formulário e elaboramos as mudanças necessárias para se suprir as necessidades do cliente.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a5d4dae25e_3_31"/>
          <p:cNvSpPr txBox="1">
            <a:spLocks noGrp="1"/>
          </p:cNvSpPr>
          <p:nvPr>
            <p:ph type="ctrTitle"/>
          </p:nvPr>
        </p:nvSpPr>
        <p:spPr>
          <a:xfrm flipH="1">
            <a:off x="669700" y="299175"/>
            <a:ext cx="74172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Desenvolvimento</a:t>
            </a:r>
            <a:endParaRPr/>
          </a:p>
        </p:txBody>
      </p:sp>
      <p:sp>
        <p:nvSpPr>
          <p:cNvPr id="615" name="Google Shape;615;g2a5d4dae25e_3_31"/>
          <p:cNvSpPr txBox="1">
            <a:spLocks noGrp="1"/>
          </p:cNvSpPr>
          <p:nvPr>
            <p:ph type="subTitle" idx="1"/>
          </p:nvPr>
        </p:nvSpPr>
        <p:spPr>
          <a:xfrm>
            <a:off x="290588" y="1676486"/>
            <a:ext cx="6428264" cy="276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92"/>
              <a:buFont typeface="Arial"/>
              <a:buChar char="•"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Ao longo do dois semestres desenvolvemos um protótipo de sistema de inscrição que contém um banco de dados para armazenar informações dos alunos e cursos, gerando um número de matrícula para cada aluno em seu devido curso. 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g2a5d4dae25e_3_31"/>
          <p:cNvSpPr txBox="1"/>
          <p:nvPr/>
        </p:nvSpPr>
        <p:spPr>
          <a:xfrm>
            <a:off x="290588" y="4436828"/>
            <a:ext cx="6098650" cy="1511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a identificação precisa os alunos pedimos alguns dados necessários para</a:t>
            </a:r>
            <a:r>
              <a:rPr lang="pt-BR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processo de inscrição, tais como: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vvic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g2a5d4dae25e_3_31"/>
          <p:cNvSpPr txBox="1"/>
          <p:nvPr/>
        </p:nvSpPr>
        <p:spPr>
          <a:xfrm>
            <a:off x="7241649" y="1676486"/>
            <a:ext cx="4340751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⮚"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 Completo;</a:t>
            </a:r>
            <a:endParaRPr/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⮚"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CPF;</a:t>
            </a:r>
            <a:endParaRPr/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⮚"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RG;</a:t>
            </a:r>
            <a:endParaRPr/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⮚"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Telefone;</a:t>
            </a:r>
            <a:endParaRPr/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⮚"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E-mail;</a:t>
            </a:r>
            <a:endParaRPr/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⮚"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Cep e Endereço de residência;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⮚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Autorização de dado por meio de termos e politica de privacidade.</a:t>
            </a:r>
            <a:endParaRPr/>
          </a:p>
        </p:txBody>
      </p:sp>
      <p:pic>
        <p:nvPicPr>
          <p:cNvPr id="618" name="Google Shape;618;g2a5d4dae25e_3_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08245" y="1"/>
            <a:ext cx="3383756" cy="1493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7600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3" name="Google Shape;623;g2a5d4dae25e_3_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a5d4dae25e_3_43"/>
          <p:cNvSpPr txBox="1">
            <a:spLocks noGrp="1"/>
          </p:cNvSpPr>
          <p:nvPr>
            <p:ph type="ctrTitle"/>
          </p:nvPr>
        </p:nvSpPr>
        <p:spPr>
          <a:xfrm flipH="1">
            <a:off x="609600" y="593199"/>
            <a:ext cx="109728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/>
          </a:p>
        </p:txBody>
      </p:sp>
      <p:pic>
        <p:nvPicPr>
          <p:cNvPr id="629" name="Google Shape;629;g2a5d4dae25e_3_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7600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a5d4dae25e_3_48"/>
          <p:cNvSpPr txBox="1">
            <a:spLocks noGrp="1"/>
          </p:cNvSpPr>
          <p:nvPr>
            <p:ph type="ctrTitle"/>
          </p:nvPr>
        </p:nvSpPr>
        <p:spPr>
          <a:xfrm flipH="1">
            <a:off x="1459918" y="823941"/>
            <a:ext cx="6595670" cy="101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rPr lang="pt-B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PROJETO DE VIDA: “QUEM É O SER HUMANO?”</a:t>
            </a:r>
            <a:endParaRPr sz="3200"/>
          </a:p>
        </p:txBody>
      </p:sp>
      <p:sp>
        <p:nvSpPr>
          <p:cNvPr id="635" name="Google Shape;635;g2a5d4dae25e_3_48"/>
          <p:cNvSpPr txBox="1"/>
          <p:nvPr/>
        </p:nvSpPr>
        <p:spPr>
          <a:xfrm>
            <a:off x="1045828" y="2248448"/>
            <a:ext cx="8233344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Nesse 2° semestre tivemos que trabalhar o novo tema do projeto de vida no projeto, portanto pensamos em incluir um sistema de cotas.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ser humano é um animal racional que pode distinguir e elaborar conceitos de forma única, porém muitas destas atitudes não são compatíveis com tais definições, racismo, homofobia, xenofobia e outros tipos de preconceitos são motivo de vergonha para a nossa sociedade.</a:t>
            </a:r>
            <a:endParaRPr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isso estamos adicionando o sistema de cotas para dar chance iguais a todos os seres humanos, independe de cor, raça, etnia, crença, escolha de gênero e entre outros.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6" name="Google Shape;636;g2a5d4dae25e_3_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08245" y="1"/>
            <a:ext cx="3383756" cy="1493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7600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a5d4dae25e_3_54"/>
          <p:cNvSpPr txBox="1">
            <a:spLocks noGrp="1"/>
          </p:cNvSpPr>
          <p:nvPr>
            <p:ph type="ctrTitle"/>
          </p:nvPr>
        </p:nvSpPr>
        <p:spPr>
          <a:xfrm flipH="1">
            <a:off x="669600" y="593367"/>
            <a:ext cx="109128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6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REFERÊNCIAS BIBLIOGRÁFICAS</a:t>
            </a:r>
            <a:endParaRPr sz="3600"/>
          </a:p>
        </p:txBody>
      </p:sp>
      <p:sp>
        <p:nvSpPr>
          <p:cNvPr id="642" name="Google Shape;642;g2a5d4dae25e_3_54"/>
          <p:cNvSpPr txBox="1">
            <a:spLocks noGrp="1"/>
          </p:cNvSpPr>
          <p:nvPr>
            <p:ph type="subTitle" idx="1"/>
          </p:nvPr>
        </p:nvSpPr>
        <p:spPr>
          <a:xfrm>
            <a:off x="1673800" y="1939500"/>
            <a:ext cx="8844400" cy="4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pt-BR"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ASSOCIAÇÃO BRASILEIRA DE NORMAS TÉCNICAS. </a:t>
            </a:r>
            <a:r>
              <a:rPr lang="pt-BR" sz="1400" b="0" i="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NBR15287:2011</a:t>
            </a:r>
            <a:r>
              <a:rPr lang="pt-BR"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informação e documentação: projeto e pesquisa – apresentação.Rio de Janeiro, 2011.</a:t>
            </a:r>
            <a:endParaRPr/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br>
              <a:rPr lang="pt-BR" sz="1400" b="0"/>
            </a:br>
            <a:r>
              <a:rPr lang="pt-BR"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ASSOCIAÇÃO BRASILEIRA DE NORMAS TÉCNICAS. </a:t>
            </a:r>
            <a:r>
              <a:rPr lang="pt-BR" sz="1400" b="0" i="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NBR 6023:2002</a:t>
            </a:r>
            <a:r>
              <a:rPr lang="pt-BR"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informação e documentação: referências e elaboração. Rio de Janeiro, 2002.</a:t>
            </a:r>
            <a:endParaRPr/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br>
              <a:rPr lang="pt-BR" sz="1400" b="0"/>
            </a:br>
            <a:r>
              <a:rPr lang="pt-BR"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ESCOBAR, Pedro. Importância da tecnologia para micro e pequenas empresas. Egestor, 2016. Disponível em: https://blog.egestor.com.br/compreenda-a-importancia-da-tecnologia-para-micro-e-pequenas-empresas/. Acesso em: 22 abril. 2023. </a:t>
            </a:r>
            <a:endParaRPr/>
          </a:p>
          <a:p>
            <a:pPr marL="4572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pt-BR"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NAZÁRIO, Paulo. A importância de sistemas de informação para a competitividade logística. Tecspace, 2022. Disponível em: http://www.tecspace.com.br/paginas/aula/faccamp/TI/Texto04.pdf Acesso em: 22 abril. 2023. </a:t>
            </a:r>
            <a:endParaRPr/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br>
              <a:rPr lang="pt-BR" sz="1400" b="0"/>
            </a:br>
            <a:r>
              <a:rPr lang="pt-BR"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FREIRE, Paulo. Pedagogia da autonomia: saberes necessários à prática educativa. São Paulo: Paz e Terra, 1996. Acesso em 20 abril. 2023. </a:t>
            </a:r>
            <a:endParaRPr/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br>
              <a:rPr lang="pt-BR" sz="1400" b="0"/>
            </a:br>
            <a:r>
              <a:rPr lang="pt-BR"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PIAGET, Jean. Psicologia e Pedagogia. Rio de Janeiro: Forense Universitária, 1973. Acesso em 20 abril. 2023.</a:t>
            </a:r>
            <a:endParaRPr/>
          </a:p>
          <a:p>
            <a:pPr marL="45720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 Startup XL by Slidesgo">
  <a:themeElements>
    <a:clrScheme name="Personalizada 1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0AFFF"/>
      </a:accent1>
      <a:accent2>
        <a:srgbClr val="005390"/>
      </a:accent2>
      <a:accent3>
        <a:srgbClr val="40AFFF"/>
      </a:accent3>
      <a:accent4>
        <a:srgbClr val="005390"/>
      </a:accent4>
      <a:accent5>
        <a:srgbClr val="40AFFF"/>
      </a:accent5>
      <a:accent6>
        <a:srgbClr val="005390"/>
      </a:accent6>
      <a:hlink>
        <a:srgbClr val="00B0F0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744</Words>
  <Application>Microsoft Office PowerPoint</Application>
  <PresentationFormat>Widescreen</PresentationFormat>
  <Paragraphs>69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Noto Sans Symbols</vt:lpstr>
      <vt:lpstr>Roboto</vt:lpstr>
      <vt:lpstr>Squada One</vt:lpstr>
      <vt:lpstr>Fira Sans Extra Condensed Medium</vt:lpstr>
      <vt:lpstr>Livvic</vt:lpstr>
      <vt:lpstr>Arial</vt:lpstr>
      <vt:lpstr>Roboto Condensed Light</vt:lpstr>
      <vt:lpstr>Tech Startup XL by Slidesgo</vt:lpstr>
      <vt:lpstr>GRUPO:   ByteSquad</vt:lpstr>
      <vt:lpstr>MELHORIAS DO PROJETO PID (PROJETO DE INSCRIÇÃO DIGITAL)</vt:lpstr>
      <vt:lpstr>OBJETIVOS DO PROJETO  </vt:lpstr>
      <vt:lpstr>CONVERSANDO COM NOSSO CLIENTE</vt:lpstr>
      <vt:lpstr>Desenvolvimento</vt:lpstr>
      <vt:lpstr>Apresentação do PowerPoint</vt:lpstr>
      <vt:lpstr>Apresentação do PowerPoint</vt:lpstr>
      <vt:lpstr>PROJETO DE VIDA: “QUEM É O SER HUMANO?”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GRUPO:   ByteSquad</dc:title>
  <dc:creator>Fernando Frizoni neto</dc:creator>
  <cp:lastModifiedBy>Bruno Pini</cp:lastModifiedBy>
  <cp:revision>1</cp:revision>
  <dcterms:created xsi:type="dcterms:W3CDTF">2023-11-28T00:21:58Z</dcterms:created>
  <dcterms:modified xsi:type="dcterms:W3CDTF">2023-12-12T15:39:21Z</dcterms:modified>
</cp:coreProperties>
</file>