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customXml" Target="../customXml/item1.xml"/><Relationship Id="rId8" Type="http://schemas.openxmlformats.org/officeDocument/2006/relationships/customXml" Target="../customXml/item2.xml"/><Relationship Id="rId9" Type="http://schemas.openxmlformats.org/officeDocument/2006/relationships/customXml" Target="../customXml/item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F31B-92AC-C809-514A-3FED40403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AAB18-7180-0D82-4269-0A6650AB4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A277-4D84-372E-E63E-741C59E9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2E280-21AF-2E26-63B8-89F7C7A1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342C8-EF16-765A-80D6-7D980B18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0201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2A92-379A-4C80-4687-AD557026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2417C-B7F8-2B1B-94C4-C3B42BA54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998E-B9F5-BD77-3562-4B0AC5FD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CC777-8DA7-D6D7-7BFF-432C2917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3CE52-22CD-EF92-1E99-FCC19E2B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2442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4D025-1EDB-E09A-36E2-107706B3C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38861-C586-9432-5AE5-E91F9B864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FAD09-B04F-AF2A-3F0A-475EFFE8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FBFB7-731B-BD45-4AD7-79C5A0C7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3E6FF-B5CC-ABF8-33A8-3C0AF7A9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4740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36EA-B8C6-9EE8-F59B-A2F334DF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3716-02D4-8CDD-AEA2-82F5242B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36591-CE18-90D6-A3D6-0A81569E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5AF84-B20A-DD5D-4394-558F48F6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96C8-27DA-131B-F507-7BE524F7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2531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614E-23A2-0BA9-75D6-654A9AE1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2F108-808D-60A7-A345-E1A7380F8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147F-5878-B808-385C-1EF5E196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7F20-0A74-489F-90EF-7172B2FA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3CE9A-F1AB-7E78-0E2E-6112EDF9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9017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0677-0904-E136-9959-1846828A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2390-0174-4A12-3E95-C6F55A166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93755-9CBE-9A7A-0D7D-CA9CA60CF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D5B55-71AA-DB54-9768-C138639F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1806B-D5D3-2B09-331E-0842D059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8AA8C-165C-2F38-5018-1F98240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1508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5BA5-FAB7-4CF3-6917-4D5F7B7A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DD8EE-296A-C73D-06DC-B95CA7EB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2B215-D455-412C-59D8-C02991DE6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C4424-BA85-4451-A0D8-1333BF89B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566A2-3B16-F6C9-5D06-A623CF386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852EE-E96D-63EF-BD51-F736F3F6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BB22E-9C70-370D-8CE7-9F0765E6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506C8-C837-6489-7A5F-1D869540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3807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C893-8EAF-83E0-4A94-4C394CEB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4C699-3A84-2751-0825-90F471D5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304C-9F43-B2DF-0C9D-80959392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28B1C-3B7D-F92A-D80E-71E27B5B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4342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1C649-748F-6139-99D6-34715E79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9441A-A9F5-7B37-3C78-33FD104F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B4B6B-8360-1FC0-6A48-70232B38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7182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78B9-2DA0-363B-E7AA-1A380DF1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65618-0C4C-D528-8065-58DFE3EA5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C08F0-8230-B30E-B58F-E4201064E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4F775-3DF9-4A83-D5F3-4B940EC3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9F08D-086C-28EC-9657-B538C40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44062-4FFB-5A5E-8335-2404297D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2664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6AF6-69E2-468D-4FD2-8262A90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D2B47-5735-69DE-D321-C73B8978C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A0163-5006-E923-F351-3E08F7E09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03451-C166-047F-E3D8-7E857D62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40D90-C751-03EF-3B07-7205C428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6EAA3-0933-E805-F8F6-FA8F2387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259190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0C022-7BAF-C83B-C978-CA5DBFD4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48499-F977-CE07-CB9C-B3C0F74BA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2BAC8-1443-464F-4322-CF5B0937D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29B2C-3833-FD99-1270-7B8B4D3B1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A8383-885A-432F-E43F-5EFB92221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9258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098F9E-FC83-4A09-8F5D-F63619742E1B}"/>
              </a:ext>
            </a:extLst>
          </p:cNvPr>
          <p:cNvSpPr/>
          <p:nvPr/>
        </p:nvSpPr>
        <p:spPr>
          <a:xfrm>
            <a:off x="404553" y="420601"/>
            <a:ext cx="10305200" cy="731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Lucius Bagnoli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6B5ABB-0F9B-CBE6-41ED-FE73984A2C1B}"/>
              </a:ext>
            </a:extLst>
          </p:cNvPr>
          <p:cNvSpPr/>
          <p:nvPr/>
        </p:nvSpPr>
        <p:spPr>
          <a:xfrm>
            <a:off x="404552" y="1478071"/>
            <a:ext cx="10305199" cy="4922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lucius.bagnoli</a:t>
            </a:r>
          </a:p>
          <a:p>
            <a:r>
              <a:t>lucius.bagnoli@example.com</a:t>
            </a:r>
          </a:p>
          <a:p>
            <a:r>
              <a:t>Male</a:t>
            </a:r>
          </a:p>
          <a:p>
            <a:r>
              <a:t>NL</a:t>
            </a:r>
          </a:p>
        </p:txBody>
      </p:sp>
    </p:spTree>
    <p:extLst>
      <p:ext uri="{BB962C8B-B14F-4D97-AF65-F5344CB8AC3E}">
        <p14:creationId xmlns:p14="http://schemas.microsoft.com/office/powerpoint/2010/main" val="215453083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>
            <a:extLst>
              <a:ext uri="{FF2B5EF4-FFF2-40B4-BE49-F238E27FC236}">
                <a16:creationId xmlns:a16="http://schemas.microsoft.com/office/drawing/2014/main" id="{D8098F9E-FC83-4A09-8F5D-F63619742E1B}"/>
              </a:ext>
            </a:extLst>
          </p:cNvPr>
          <p:cNvSpPr/>
          <p:nvPr/>
        </p:nvSpPr>
        <p:spPr>
          <a:xfrm>
            <a:off x="404553" y="420601"/>
            <a:ext cx="10305200" cy="731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Jimmie Barninger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6B5ABB-0F9B-CBE6-41ED-FE73984A2C1B}"/>
              </a:ext>
            </a:extLst>
          </p:cNvPr>
          <p:cNvSpPr/>
          <p:nvPr/>
        </p:nvSpPr>
        <p:spPr>
          <a:xfrm>
            <a:off x="404552" y="1478071"/>
            <a:ext cx="10305199" cy="4922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jimmie.barninger</a:t>
            </a:r>
          </a:p>
          <a:p>
            <a:r>
              <a:t>jimmie.barninger@example.com</a:t>
            </a:r>
          </a:p>
          <a:p>
            <a:r>
              <a:t>Male</a:t>
            </a:r>
          </a:p>
          <a:p>
            <a:r>
              <a:t>NL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>
            <a:extLst>
              <a:ext uri="{FF2B5EF4-FFF2-40B4-BE49-F238E27FC236}">
                <a16:creationId xmlns:a16="http://schemas.microsoft.com/office/drawing/2014/main" id="{D8098F9E-FC83-4A09-8F5D-F63619742E1B}"/>
              </a:ext>
            </a:extLst>
          </p:cNvPr>
          <p:cNvSpPr/>
          <p:nvPr/>
        </p:nvSpPr>
        <p:spPr>
          <a:xfrm>
            <a:off x="404553" y="420601"/>
            <a:ext cx="10305200" cy="731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Melinda Carleton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6B5ABB-0F9B-CBE6-41ED-FE73984A2C1B}"/>
              </a:ext>
            </a:extLst>
          </p:cNvPr>
          <p:cNvSpPr/>
          <p:nvPr/>
        </p:nvSpPr>
        <p:spPr>
          <a:xfrm>
            <a:off x="404552" y="1478071"/>
            <a:ext cx="10305199" cy="4922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melinda.carleton</a:t>
            </a:r>
          </a:p>
          <a:p>
            <a:r>
              <a:t>melinda.carleton@example.com</a:t>
            </a:r>
          </a:p>
          <a:p>
            <a:r>
              <a:t>Female</a:t>
            </a:r>
          </a:p>
          <a:p>
            <a:r>
              <a:t>NL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>
            <a:extLst>
              <a:ext uri="{FF2B5EF4-FFF2-40B4-BE49-F238E27FC236}">
                <a16:creationId xmlns:a16="http://schemas.microsoft.com/office/drawing/2014/main" id="{D8098F9E-FC83-4A09-8F5D-F63619742E1B}"/>
              </a:ext>
            </a:extLst>
          </p:cNvPr>
          <p:cNvSpPr/>
          <p:nvPr/>
        </p:nvSpPr>
        <p:spPr>
          <a:xfrm>
            <a:off x="404553" y="420601"/>
            <a:ext cx="10305200" cy="731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Jewel Agresta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6B5ABB-0F9B-CBE6-41ED-FE73984A2C1B}"/>
              </a:ext>
            </a:extLst>
          </p:cNvPr>
          <p:cNvSpPr/>
          <p:nvPr/>
        </p:nvSpPr>
        <p:spPr>
          <a:xfrm>
            <a:off x="404552" y="1478071"/>
            <a:ext cx="10305199" cy="4922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jewel.agresta</a:t>
            </a:r>
          </a:p>
          <a:p>
            <a:r>
              <a:t>jewel.agresta@example.com</a:t>
            </a:r>
          </a:p>
          <a:p>
            <a:r>
              <a:t>Female</a:t>
            </a:r>
          </a:p>
          <a:p>
            <a:r>
              <a:t>NL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>
            <a:extLst>
              <a:ext uri="{FF2B5EF4-FFF2-40B4-BE49-F238E27FC236}">
                <a16:creationId xmlns:a16="http://schemas.microsoft.com/office/drawing/2014/main" id="{D8098F9E-FC83-4A09-8F5D-F63619742E1B}"/>
              </a:ext>
            </a:extLst>
          </p:cNvPr>
          <p:cNvSpPr/>
          <p:nvPr/>
        </p:nvSpPr>
        <p:spPr>
          <a:xfrm>
            <a:off x="404553" y="420601"/>
            <a:ext cx="10305200" cy="731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Sean Bonnet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6B5ABB-0F9B-CBE6-41ED-FE73984A2C1B}"/>
              </a:ext>
            </a:extLst>
          </p:cNvPr>
          <p:cNvSpPr/>
          <p:nvPr/>
        </p:nvSpPr>
        <p:spPr>
          <a:xfrm>
            <a:off x="404552" y="1478071"/>
            <a:ext cx="10305199" cy="4922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sean.bonnet</a:t>
            </a:r>
          </a:p>
          <a:p>
            <a:r>
              <a:t>sean.bonnet@example.com</a:t>
            </a:r>
          </a:p>
          <a:p>
            <a:r>
              <a:t>Male</a:t>
            </a:r>
          </a:p>
          <a:p>
            <a:r>
              <a:t>NL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72130FB5430684D97B5D6116408E2F2" ma:contentTypeVersion="12" ma:contentTypeDescription="Criar um novo documento." ma:contentTypeScope="" ma:versionID="948f0bce85f33c763fe48a8df7b0b816">
  <xsd:schema xmlns:xsd="http://www.w3.org/2001/XMLSchema" xmlns:xs="http://www.w3.org/2001/XMLSchema" xmlns:p="http://schemas.microsoft.com/office/2006/metadata/properties" xmlns:ns2="5bdde138-52c7-462a-8815-434fa08f84bd" xmlns:ns3="5893d35c-a5b2-4d42-94dc-e18f683985ed" targetNamespace="http://schemas.microsoft.com/office/2006/metadata/properties" ma:root="true" ma:fieldsID="689cbc7b06a273924dc9746ef13d7184" ns2:_="" ns3:_="">
    <xsd:import namespace="5bdde138-52c7-462a-8815-434fa08f84bd"/>
    <xsd:import namespace="5893d35c-a5b2-4d42-94dc-e18f68398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dde138-52c7-462a-8815-434fa08f84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3d35c-a5b2-4d42-94dc-e18f68398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9C8878-A7DA-4944-ACDE-F6E41406C3C8}"/>
</file>

<file path=customXml/itemProps2.xml><?xml version="1.0" encoding="utf-8"?>
<ds:datastoreItem xmlns:ds="http://schemas.openxmlformats.org/officeDocument/2006/customXml" ds:itemID="{4DB7C03C-080C-472E-87B0-130F087AC2B7}"/>
</file>

<file path=customXml/itemProps3.xml><?xml version="1.0" encoding="utf-8"?>
<ds:datastoreItem xmlns:ds="http://schemas.openxmlformats.org/officeDocument/2006/customXml" ds:itemID="{E7D34467-64D3-4F17-8017-93810A63B271}"/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Barros</dc:creator>
  <cp:lastModifiedBy>Felipe Barros</cp:lastModifiedBy>
  <cp:revision>1</cp:revision>
  <dcterms:created xsi:type="dcterms:W3CDTF">2022-05-11T13:29:09Z</dcterms:created>
  <dcterms:modified xsi:type="dcterms:W3CDTF">2022-05-11T13:44:57Z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0x010100372130FB5430684D97B5D6116408E2F2</vt:lpwstr>
  </property>
</Properties>
</file>