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9" r:id="rId3"/>
    <p:sldId id="257" r:id="rId4"/>
    <p:sldId id="262" r:id="rId5"/>
    <p:sldId id="258" r:id="rId6"/>
    <p:sldId id="283" r:id="rId7"/>
    <p:sldId id="304" r:id="rId8"/>
    <p:sldId id="260" r:id="rId9"/>
    <p:sldId id="265" r:id="rId10"/>
    <p:sldId id="261" r:id="rId11"/>
    <p:sldId id="306" r:id="rId12"/>
    <p:sldId id="274" r:id="rId13"/>
    <p:sldId id="263" r:id="rId14"/>
    <p:sldId id="308" r:id="rId15"/>
    <p:sldId id="309" r:id="rId16"/>
    <p:sldId id="268" r:id="rId17"/>
    <p:sldId id="310" r:id="rId18"/>
    <p:sldId id="311" r:id="rId19"/>
    <p:sldId id="266" r:id="rId20"/>
    <p:sldId id="267" r:id="rId21"/>
    <p:sldId id="312" r:id="rId22"/>
    <p:sldId id="313" r:id="rId23"/>
    <p:sldId id="314" r:id="rId24"/>
    <p:sldId id="315" r:id="rId25"/>
    <p:sldId id="284" r:id="rId2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8"/>
      <p:bold r:id="rId29"/>
      <p:italic r:id="rId30"/>
      <p:boldItalic r:id="rId31"/>
    </p:embeddedFont>
    <p:embeddedFont>
      <p:font typeface="Barlow Semi Condensed Medium" panose="00000606000000000000" pitchFamily="2" charset="0"/>
      <p:regular r:id="rId32"/>
      <p:bold r:id="rId33"/>
      <p:italic r:id="rId34"/>
      <p:boldItalic r:id="rId35"/>
    </p:embeddedFont>
    <p:embeddedFont>
      <p:font typeface="Fjalla One" panose="02000506040000020004" pitchFamily="2" charset="0"/>
      <p:regular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35DEF2-15ED-4D9E-96DB-8E57C910BF7C}">
  <a:tblStyle styleId="{7B35DEF2-15ED-4D9E-96DB-8E57C910B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02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593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298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06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72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9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27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760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686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9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3" r:id="rId18"/>
    <p:sldLayoutId id="2147483674" r:id="rId19"/>
    <p:sldLayoutId id="2147483675" r:id="rId20"/>
    <p:sldLayoutId id="2147483676" r:id="rId2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66295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60595" y="1985545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5000" dirty="0"/>
              <a:t>ANALIZA SENTIMENTA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60595" y="3704617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METODE OBRADE PRIRODNOG JEZIKA</a:t>
            </a:r>
            <a:endParaRPr lang="hr-HR"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400" dirty="0">
                <a:solidFill>
                  <a:schemeClr val="accent1"/>
                </a:solidFill>
              </a:rPr>
              <a:t>B</a:t>
            </a:r>
            <a:r>
              <a:rPr lang="hr-HR" sz="1400" dirty="0"/>
              <a:t>runo Frančišković</a:t>
            </a:r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515AA9F-9215-8B33-6778-1B5BE282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43" y="470239"/>
            <a:ext cx="2948114" cy="3515592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F3B214DD-50F8-00EB-F5CE-BAE188A3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525" y="4080264"/>
            <a:ext cx="4076950" cy="1371600"/>
          </a:xfrm>
        </p:spPr>
        <p:txBody>
          <a:bodyPr/>
          <a:lstStyle/>
          <a:p>
            <a:pPr algn="just"/>
            <a:r>
              <a:rPr lang="hr-HR" sz="1400" dirty="0">
                <a:solidFill>
                  <a:schemeClr val="tx1"/>
                </a:solidFill>
                <a:latin typeface="Barlow Semi Condensed Medium" panose="00000606000000000000" pitchFamily="2" charset="0"/>
              </a:rPr>
              <a:t>Ovaj graf je ključan za analizu sentimenta jer nam pruža uvid u općenito zadovoljstvo korisnika prema hotelima.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BDF572-38FA-0294-AFA6-52AA332D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928" y="4634958"/>
            <a:ext cx="542072" cy="50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132998" y="33781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>
                <a:latin typeface="Barlow Semi Condensed Medium" panose="00000606000000000000" pitchFamily="2" charset="0"/>
              </a:rPr>
              <a:t>Čišćenje podataka</a:t>
            </a:r>
            <a:endParaRPr sz="3200" dirty="0">
              <a:latin typeface="Barlow Semi Condensed Medium" panose="00000606000000000000" pitchFamily="2" charset="0"/>
            </a:endParaRPr>
          </a:p>
        </p:txBody>
      </p:sp>
      <p:grpSp>
        <p:nvGrpSpPr>
          <p:cNvPr id="4766" name="Google Shape;4766;p64"/>
          <p:cNvGrpSpPr/>
          <p:nvPr/>
        </p:nvGrpSpPr>
        <p:grpSpPr>
          <a:xfrm>
            <a:off x="4774218" y="-101708"/>
            <a:ext cx="3582517" cy="3974461"/>
            <a:chOff x="1260950" y="-166737"/>
            <a:chExt cx="5129675" cy="5643987"/>
          </a:xfrm>
        </p:grpSpPr>
        <p:sp>
          <p:nvSpPr>
            <p:cNvPr id="4767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5" name="Google Shape;4945;p64"/>
          <p:cNvSpPr txBox="1"/>
          <p:nvPr/>
        </p:nvSpPr>
        <p:spPr>
          <a:xfrm>
            <a:off x="998734" y="1106504"/>
            <a:ext cx="3617442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SpaCy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– brza i efikasna NLP biblioteka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r-H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open-source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biblioteka koja omogućava analizu teksta.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r-H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 </a:t>
            </a:r>
            <a:r>
              <a:rPr lang="hr-HR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interneom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hr-HR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SpaCy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hr-HR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pipeline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-u je podržan </a:t>
            </a:r>
            <a:r>
              <a:rPr lang="hr-HR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GloVe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Global Vectors for Word Representation</a:t>
            </a:r>
            <a:r>
              <a:rPr lang="hr-H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r-H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GloVe je tehnika za učenje vektorskih reprezentacija riječi.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l-PL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Koristi globalnu statistiku koja obuhvaća cijeli tekst kako bi generirala vektore koji odražavaju semantičke sličnosti između riječi.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r-HR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DF877-4751-D0E7-83FD-6420749E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20" y="4436604"/>
            <a:ext cx="225920" cy="286981"/>
          </a:xfrm>
          <a:prstGeom prst="rect">
            <a:avLst/>
          </a:prstGeom>
        </p:spPr>
      </p:pic>
      <p:pic>
        <p:nvPicPr>
          <p:cNvPr id="6" name="Picture 5" descr="A blue circle with a number two&#10;&#10;Description automatically generated">
            <a:extLst>
              <a:ext uri="{FF2B5EF4-FFF2-40B4-BE49-F238E27FC236}">
                <a16:creationId xmlns:a16="http://schemas.microsoft.com/office/drawing/2014/main" id="{88069D7C-C271-C770-0E11-38034ACE3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738" y="4328932"/>
            <a:ext cx="553344" cy="5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2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39535" y="794650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767908" y="2099828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648078" y="339333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009725" y="43446"/>
            <a:ext cx="4637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3200" dirty="0">
                <a:latin typeface="Barlow Semi Condensed Medium" panose="00000606000000000000" pitchFamily="2" charset="0"/>
              </a:rPr>
              <a:t>Detalji čišćenja podataka</a:t>
            </a:r>
            <a:endParaRPr sz="3200" dirty="0">
              <a:latin typeface="Barlow Semi Condensed Medium" panose="00000606000000000000" pitchFamily="2" charset="0"/>
            </a:endParaRP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284435" y="97645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PRETVORDBA 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MALA SLOVA</a:t>
            </a:r>
            <a:endParaRPr dirty="0"/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912808" y="2236560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ZADRZAVANJE SAMO SLOVA I NAVODNIKA</a:t>
            </a: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671211" y="3524690"/>
            <a:ext cx="240865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POSTAVLJANJE ENGLESKIH STOP RIJECI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74275-4B29-2DDA-636D-63C25BE1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97" y="4581898"/>
            <a:ext cx="528103" cy="531138"/>
          </a:xfrm>
          <a:prstGeom prst="rect">
            <a:avLst/>
          </a:prstGeom>
        </p:spPr>
      </p:pic>
      <p:sp>
        <p:nvSpPr>
          <p:cNvPr id="4" name="Google Shape;3009;p53">
            <a:extLst>
              <a:ext uri="{FF2B5EF4-FFF2-40B4-BE49-F238E27FC236}">
                <a16:creationId xmlns:a16="http://schemas.microsoft.com/office/drawing/2014/main" id="{6428A24D-46CE-138E-0BF4-1EAFA9E281A0}"/>
              </a:ext>
            </a:extLst>
          </p:cNvPr>
          <p:cNvSpPr/>
          <p:nvPr/>
        </p:nvSpPr>
        <p:spPr>
          <a:xfrm>
            <a:off x="5726241" y="75225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10;p53">
            <a:extLst>
              <a:ext uri="{FF2B5EF4-FFF2-40B4-BE49-F238E27FC236}">
                <a16:creationId xmlns:a16="http://schemas.microsoft.com/office/drawing/2014/main" id="{0ECC1EE1-4688-6E8E-A036-ABEAF3C14C82}"/>
              </a:ext>
            </a:extLst>
          </p:cNvPr>
          <p:cNvSpPr/>
          <p:nvPr/>
        </p:nvSpPr>
        <p:spPr>
          <a:xfrm>
            <a:off x="3613335" y="1945876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11;p53">
            <a:extLst>
              <a:ext uri="{FF2B5EF4-FFF2-40B4-BE49-F238E27FC236}">
                <a16:creationId xmlns:a16="http://schemas.microsoft.com/office/drawing/2014/main" id="{3BB2102E-B7A1-3C78-900D-5E38A61D22D0}"/>
              </a:ext>
            </a:extLst>
          </p:cNvPr>
          <p:cNvSpPr/>
          <p:nvPr/>
        </p:nvSpPr>
        <p:spPr>
          <a:xfrm>
            <a:off x="4572000" y="390288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50;p53">
            <a:extLst>
              <a:ext uri="{FF2B5EF4-FFF2-40B4-BE49-F238E27FC236}">
                <a16:creationId xmlns:a16="http://schemas.microsoft.com/office/drawing/2014/main" id="{4F88F70D-CE45-8A41-A2F4-6CD1D792E968}"/>
              </a:ext>
            </a:extLst>
          </p:cNvPr>
          <p:cNvSpPr txBox="1">
            <a:spLocks/>
          </p:cNvSpPr>
          <p:nvPr/>
        </p:nvSpPr>
        <p:spPr>
          <a:xfrm>
            <a:off x="5950891" y="752251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dirty="0"/>
              <a:t>UKLANJANJE INTERPUNKCIJSKIH ZNAKOVA</a:t>
            </a:r>
          </a:p>
        </p:txBody>
      </p:sp>
      <p:sp>
        <p:nvSpPr>
          <p:cNvPr id="9" name="Google Shape;3152;p53">
            <a:extLst>
              <a:ext uri="{FF2B5EF4-FFF2-40B4-BE49-F238E27FC236}">
                <a16:creationId xmlns:a16="http://schemas.microsoft.com/office/drawing/2014/main" id="{82899121-8336-ED68-B750-E23643C37954}"/>
              </a:ext>
            </a:extLst>
          </p:cNvPr>
          <p:cNvSpPr txBox="1">
            <a:spLocks/>
          </p:cNvSpPr>
          <p:nvPr/>
        </p:nvSpPr>
        <p:spPr>
          <a:xfrm>
            <a:off x="3681811" y="2087354"/>
            <a:ext cx="2340174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dirty="0"/>
              <a:t>UKLANJANJE SVEGA OSIM RIJECI I RAZMAKA</a:t>
            </a:r>
          </a:p>
        </p:txBody>
      </p:sp>
      <p:sp>
        <p:nvSpPr>
          <p:cNvPr id="11" name="Google Shape;3154;p53">
            <a:extLst>
              <a:ext uri="{FF2B5EF4-FFF2-40B4-BE49-F238E27FC236}">
                <a16:creationId xmlns:a16="http://schemas.microsoft.com/office/drawing/2014/main" id="{C8C9073A-4205-56E5-9724-2E0D78AE3552}"/>
              </a:ext>
            </a:extLst>
          </p:cNvPr>
          <p:cNvSpPr txBox="1">
            <a:spLocks/>
          </p:cNvSpPr>
          <p:nvPr/>
        </p:nvSpPr>
        <p:spPr>
          <a:xfrm>
            <a:off x="4796650" y="403898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dirty="0"/>
              <a:t> UKLANJANJE STOP RIJEČI I RIJE</a:t>
            </a:r>
            <a:r>
              <a:rPr lang="hr-HR" dirty="0"/>
              <a:t>Č</a:t>
            </a:r>
            <a:r>
              <a:rPr lang="en-US" dirty="0"/>
              <a:t>I "TH"</a:t>
            </a:r>
          </a:p>
        </p:txBody>
      </p:sp>
      <p:sp>
        <p:nvSpPr>
          <p:cNvPr id="21" name="Google Shape;3011;p53">
            <a:extLst>
              <a:ext uri="{FF2B5EF4-FFF2-40B4-BE49-F238E27FC236}">
                <a16:creationId xmlns:a16="http://schemas.microsoft.com/office/drawing/2014/main" id="{41B0E2B4-7605-FCA8-D569-E4F33DB5C88E}"/>
              </a:ext>
            </a:extLst>
          </p:cNvPr>
          <p:cNvSpPr/>
          <p:nvPr/>
        </p:nvSpPr>
        <p:spPr>
          <a:xfrm>
            <a:off x="6393685" y="261304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54;p53">
            <a:extLst>
              <a:ext uri="{FF2B5EF4-FFF2-40B4-BE49-F238E27FC236}">
                <a16:creationId xmlns:a16="http://schemas.microsoft.com/office/drawing/2014/main" id="{AF3047D4-1D7F-A2B6-CE61-01C38F128A23}"/>
              </a:ext>
            </a:extLst>
          </p:cNvPr>
          <p:cNvSpPr txBox="1">
            <a:spLocks/>
          </p:cNvSpPr>
          <p:nvPr/>
        </p:nvSpPr>
        <p:spPr>
          <a:xfrm>
            <a:off x="6618335" y="2749148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hr-HR" dirty="0"/>
              <a:t>TOKENIZACIJA I DOBIVANJE VEKTORA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4A7F2E-4695-0934-D2B7-A5FCDFF4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3" y="738166"/>
            <a:ext cx="6456167" cy="36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83C405-E04E-4FB4-DFDA-94FD8EF3C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520" y="4436604"/>
            <a:ext cx="225920" cy="286981"/>
          </a:xfrm>
          <a:prstGeom prst="rect">
            <a:avLst/>
          </a:prstGeom>
        </p:spPr>
      </p:pic>
      <p:pic>
        <p:nvPicPr>
          <p:cNvPr id="6" name="Picture 5" descr="A blue circle with a number two&#10;&#10;Description automatically generated">
            <a:extLst>
              <a:ext uri="{FF2B5EF4-FFF2-40B4-BE49-F238E27FC236}">
                <a16:creationId xmlns:a16="http://schemas.microsoft.com/office/drawing/2014/main" id="{1EAAD4D5-B40F-76F0-AC45-B0508A349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738" y="4328932"/>
            <a:ext cx="553344" cy="511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C0DB1-1EA8-3839-EF49-5D868FDD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24" y="303520"/>
            <a:ext cx="6277351" cy="370614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B82D1F6-06EF-56EA-864A-25B6C5DB1A13}"/>
              </a:ext>
            </a:extLst>
          </p:cNvPr>
          <p:cNvSpPr txBox="1">
            <a:spLocks/>
          </p:cNvSpPr>
          <p:nvPr/>
        </p:nvSpPr>
        <p:spPr>
          <a:xfrm>
            <a:off x="1286028" y="4154180"/>
            <a:ext cx="6718639" cy="1371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dirty="0" err="1"/>
              <a:t>Trigram</a:t>
            </a:r>
            <a:r>
              <a:rPr lang="hr-HR" sz="1200" dirty="0"/>
              <a:t> u NLP-u predstavlja sekvencu od tri uzastopna pojma ili riječi unutar teksta.</a:t>
            </a:r>
          </a:p>
          <a:p>
            <a:r>
              <a:rPr lang="hr-HR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r-HR" sz="1200" dirty="0"/>
              <a:t>Ova tehnika analize teksta koristi se za bolje razumijevanje konteksta i odnosa između riječi.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62882-32F3-2B48-5550-6DBE6F812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520" y="4436604"/>
            <a:ext cx="225920" cy="286981"/>
          </a:xfrm>
          <a:prstGeom prst="rect">
            <a:avLst/>
          </a:prstGeom>
        </p:spPr>
      </p:pic>
      <p:pic>
        <p:nvPicPr>
          <p:cNvPr id="6" name="Picture 5" descr="A blue circle with a number two&#10;&#10;Description automatically generated">
            <a:extLst>
              <a:ext uri="{FF2B5EF4-FFF2-40B4-BE49-F238E27FC236}">
                <a16:creationId xmlns:a16="http://schemas.microsoft.com/office/drawing/2014/main" id="{148ACC28-66A4-FF26-9C7D-7796611D8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738" y="4328932"/>
            <a:ext cx="553344" cy="5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659772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358384" y="73803"/>
            <a:ext cx="424281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Treniranje modela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50984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Tekstualni</a:t>
            </a:r>
            <a:r>
              <a:rPr lang="en-US" sz="1200" dirty="0"/>
              <a:t> </a:t>
            </a:r>
            <a:r>
              <a:rPr lang="en-US" sz="1200" dirty="0" err="1"/>
              <a:t>opisi</a:t>
            </a:r>
            <a:r>
              <a:rPr lang="en-US" sz="1200" dirty="0"/>
              <a:t> se </a:t>
            </a:r>
            <a:r>
              <a:rPr lang="en-US" sz="1200" b="1" dirty="0" err="1"/>
              <a:t>čiste</a:t>
            </a:r>
            <a:r>
              <a:rPr lang="en-US" sz="1200" dirty="0"/>
              <a:t> </a:t>
            </a:r>
            <a:r>
              <a:rPr lang="en-US" sz="1200" dirty="0" err="1"/>
              <a:t>pomoću</a:t>
            </a:r>
            <a:r>
              <a:rPr lang="en-US" sz="1200" dirty="0"/>
              <a:t> </a:t>
            </a:r>
            <a:r>
              <a:rPr lang="en-US" sz="1200" b="1" dirty="0" err="1"/>
              <a:t>funkcije</a:t>
            </a:r>
            <a:r>
              <a:rPr lang="en-US" sz="1200" dirty="0"/>
              <a:t> </a:t>
            </a:r>
            <a:r>
              <a:rPr lang="en-US" sz="1200" b="1" dirty="0" err="1"/>
              <a:t>preprocess_text</a:t>
            </a:r>
            <a:r>
              <a:rPr lang="en-US" sz="12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sz="1200" b="1" dirty="0"/>
              <a:t>P</a:t>
            </a:r>
            <a:r>
              <a:rPr lang="en-US" sz="1200" b="1" dirty="0" err="1"/>
              <a:t>odaci</a:t>
            </a:r>
            <a:r>
              <a:rPr lang="en-US" sz="1200" dirty="0"/>
              <a:t> se </a:t>
            </a:r>
            <a:r>
              <a:rPr lang="en-US" sz="1200" dirty="0" err="1"/>
              <a:t>mapiraju</a:t>
            </a:r>
            <a:r>
              <a:rPr lang="en-US" sz="1200" dirty="0"/>
              <a:t> u </a:t>
            </a:r>
            <a:r>
              <a:rPr lang="en-US" sz="1200" b="1" dirty="0" err="1"/>
              <a:t>numeričke</a:t>
            </a:r>
            <a:r>
              <a:rPr lang="en-US" sz="1200" b="1" dirty="0"/>
              <a:t> </a:t>
            </a:r>
            <a:r>
              <a:rPr lang="en-US" sz="1200" b="1" dirty="0" err="1"/>
              <a:t>vrijednosti</a:t>
            </a:r>
            <a:r>
              <a:rPr lang="en-US" sz="1200" b="1" dirty="0"/>
              <a:t> (1 </a:t>
            </a:r>
            <a:r>
              <a:rPr lang="en-US" sz="1200" b="1" dirty="0" err="1"/>
              <a:t>ili</a:t>
            </a:r>
            <a:r>
              <a:rPr lang="en-US" sz="1200" b="1" dirty="0"/>
              <a:t> 0)</a:t>
            </a:r>
            <a:r>
              <a:rPr lang="hr-HR" sz="1200" dirty="0"/>
              <a:t>, ovisno o polaritetu</a:t>
            </a:r>
            <a:r>
              <a:rPr lang="en-US" sz="1200" dirty="0"/>
              <a:t>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Priprema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podataka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Podjela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podataka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792224"/>
            <a:ext cx="463390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Koristi</a:t>
            </a:r>
            <a:r>
              <a:rPr lang="en-US" sz="1200" dirty="0"/>
              <a:t> se </a:t>
            </a:r>
            <a:r>
              <a:rPr lang="en-US" sz="1200" b="1" dirty="0" err="1"/>
              <a:t>train_test_split</a:t>
            </a:r>
            <a:r>
              <a:rPr lang="en-US" sz="1200" b="1" dirty="0"/>
              <a:t> </a:t>
            </a:r>
            <a:r>
              <a:rPr lang="en-US" sz="1200" dirty="0"/>
              <a:t>za </a:t>
            </a:r>
            <a:r>
              <a:rPr lang="en-US" sz="1200" dirty="0" err="1"/>
              <a:t>podjelu</a:t>
            </a:r>
            <a:r>
              <a:rPr lang="en-US" sz="1200" dirty="0"/>
              <a:t> </a:t>
            </a:r>
            <a:r>
              <a:rPr lang="en-US" sz="1200" dirty="0" err="1"/>
              <a:t>podataka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b="1" dirty="0" err="1"/>
              <a:t>trening</a:t>
            </a:r>
            <a:r>
              <a:rPr lang="en-US" sz="1200" b="1" dirty="0"/>
              <a:t> (80%)</a:t>
            </a:r>
            <a:r>
              <a:rPr lang="en-US" sz="1200" dirty="0"/>
              <a:t>, </a:t>
            </a:r>
            <a:r>
              <a:rPr lang="en-US" sz="1200" b="1" dirty="0" err="1"/>
              <a:t>validacijski</a:t>
            </a:r>
            <a:r>
              <a:rPr lang="en-US" sz="1200" b="1" dirty="0"/>
              <a:t> (10%)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b="1" dirty="0"/>
              <a:t>test (10%) </a:t>
            </a:r>
            <a:r>
              <a:rPr lang="en-US" sz="1200" dirty="0" err="1"/>
              <a:t>skup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1924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Vektorizacija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teksta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02711"/>
            <a:ext cx="50984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Korištenje</a:t>
            </a:r>
            <a:r>
              <a:rPr lang="en-US" sz="1200" dirty="0"/>
              <a:t> </a:t>
            </a:r>
            <a:r>
              <a:rPr lang="en-US" sz="1200" b="1" dirty="0" err="1"/>
              <a:t>spaCy</a:t>
            </a:r>
            <a:r>
              <a:rPr lang="en-US" sz="1200" dirty="0"/>
              <a:t>-ja za </a:t>
            </a:r>
            <a:r>
              <a:rPr lang="en-US" sz="1200" b="1" dirty="0" err="1"/>
              <a:t>tokenizaciju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b="1" dirty="0" err="1"/>
              <a:t>generiranje</a:t>
            </a:r>
            <a:r>
              <a:rPr lang="en-US" sz="1200" dirty="0"/>
              <a:t> </a:t>
            </a:r>
            <a:r>
              <a:rPr lang="en-US" sz="1200" b="1" dirty="0" err="1"/>
              <a:t>vektora</a:t>
            </a:r>
            <a:r>
              <a:rPr lang="en-US" sz="1200" dirty="0"/>
              <a:t> </a:t>
            </a:r>
            <a:r>
              <a:rPr lang="en-US" sz="1200" dirty="0" err="1"/>
              <a:t>riječi</a:t>
            </a:r>
            <a:r>
              <a:rPr lang="en-US" sz="1200" dirty="0"/>
              <a:t>.</a:t>
            </a:r>
            <a:endParaRPr lang="hr-HR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 err="1"/>
              <a:t>Vektori</a:t>
            </a:r>
            <a:r>
              <a:rPr lang="en-US" sz="1200" dirty="0"/>
              <a:t> se </a:t>
            </a:r>
            <a:r>
              <a:rPr lang="en-US" sz="1200" dirty="0" err="1"/>
              <a:t>pohranjuju</a:t>
            </a:r>
            <a:r>
              <a:rPr lang="en-US" sz="1200" dirty="0"/>
              <a:t> </a:t>
            </a:r>
            <a:r>
              <a:rPr lang="en-US" sz="1200" b="1" dirty="0"/>
              <a:t>u </a:t>
            </a:r>
            <a:r>
              <a:rPr lang="en-US" sz="1200" b="1" dirty="0" err="1"/>
              <a:t>numpy</a:t>
            </a:r>
            <a:r>
              <a:rPr lang="en-US" sz="1200" b="1" dirty="0"/>
              <a:t> </a:t>
            </a:r>
            <a:r>
              <a:rPr lang="en-US" sz="1200" b="1" dirty="0" err="1"/>
              <a:t>nizove</a:t>
            </a:r>
            <a:r>
              <a:rPr lang="en-US" sz="1200" b="1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X_train_vectors</a:t>
            </a:r>
            <a:r>
              <a:rPr lang="en-US" sz="1200" dirty="0"/>
              <a:t>, </a:t>
            </a:r>
            <a:r>
              <a:rPr lang="en-US" sz="1200" dirty="0" err="1"/>
              <a:t>X_val_vectors</a:t>
            </a:r>
            <a:r>
              <a:rPr lang="en-US" sz="1200" dirty="0"/>
              <a:t>, </a:t>
            </a:r>
            <a:r>
              <a:rPr lang="en-US" sz="1200" dirty="0" err="1"/>
              <a:t>X_test_vectors</a:t>
            </a:r>
            <a:r>
              <a:rPr lang="en-US" sz="1200" dirty="0"/>
              <a:t>).</a:t>
            </a:r>
            <a:endParaRPr sz="12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515222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Barlow Semi Condensed Medium" panose="00000606000000000000" pitchFamily="2" charset="0"/>
              </a:rPr>
              <a:t>Definiranje</a:t>
            </a:r>
            <a:r>
              <a:rPr lang="en-US" b="1" i="0" dirty="0">
                <a:effectLst/>
                <a:latin typeface="Barlow Semi Condensed Medium" panose="00000606000000000000" pitchFamily="2" charset="0"/>
              </a:rPr>
              <a:t>, </a:t>
            </a:r>
            <a:r>
              <a:rPr lang="en-US" b="1" i="0" dirty="0" err="1">
                <a:effectLst/>
                <a:latin typeface="Barlow Semi Condensed Medium" panose="00000606000000000000" pitchFamily="2" charset="0"/>
              </a:rPr>
              <a:t>kompajliranje</a:t>
            </a:r>
            <a:r>
              <a:rPr lang="en-US" b="1" i="0" dirty="0">
                <a:effectLst/>
                <a:latin typeface="Barlow Semi Condensed Medium" panose="00000606000000000000" pitchFamily="2" charset="0"/>
              </a:rPr>
              <a:t> </a:t>
            </a:r>
            <a:r>
              <a:rPr lang="en-US" b="1" i="0" dirty="0" err="1">
                <a:effectLst/>
                <a:latin typeface="Barlow Semi Condensed Medium" panose="00000606000000000000" pitchFamily="2" charset="0"/>
              </a:rPr>
              <a:t>i</a:t>
            </a:r>
            <a:r>
              <a:rPr lang="en-US" b="1" i="0" dirty="0">
                <a:effectLst/>
                <a:latin typeface="Barlow Semi Condensed Medium" panose="00000606000000000000" pitchFamily="2" charset="0"/>
              </a:rPr>
              <a:t> </a:t>
            </a:r>
            <a:r>
              <a:rPr lang="en-US" b="1" i="0" dirty="0" err="1">
                <a:effectLst/>
                <a:latin typeface="Barlow Semi Condensed Medium" panose="00000606000000000000" pitchFamily="2" charset="0"/>
              </a:rPr>
              <a:t>treniranje</a:t>
            </a:r>
            <a:r>
              <a:rPr lang="en-US" b="1" i="0" dirty="0">
                <a:effectLst/>
                <a:latin typeface="Barlow Semi Condensed Medium" panose="00000606000000000000" pitchFamily="2" charset="0"/>
              </a:rPr>
              <a:t> </a:t>
            </a:r>
            <a:r>
              <a:rPr lang="en-US" b="1" i="0" dirty="0" err="1">
                <a:effectLst/>
                <a:latin typeface="Barlow Semi Condensed Medium" panose="00000606000000000000" pitchFamily="2" charset="0"/>
              </a:rPr>
              <a:t>modela</a:t>
            </a:r>
            <a:r>
              <a:rPr lang="hr-HR" b="1" i="0" dirty="0">
                <a:effectLst/>
                <a:latin typeface="Barlow Semi Condensed Medium" panose="00000606000000000000" pitchFamily="2" charset="0"/>
              </a:rPr>
              <a:t>:</a:t>
            </a:r>
            <a:endParaRPr dirty="0">
              <a:latin typeface="Barlow Semi Condensed Medium" panose="00000606000000000000" pitchFamily="2" charset="0"/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7" y="3950208"/>
            <a:ext cx="637010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Koristi</a:t>
            </a:r>
            <a:r>
              <a:rPr lang="en-US" sz="1200" dirty="0"/>
              <a:t> se </a:t>
            </a:r>
            <a:r>
              <a:rPr lang="en-US" sz="1200" b="1" dirty="0" err="1"/>
              <a:t>sekvencijalni</a:t>
            </a:r>
            <a:r>
              <a:rPr lang="en-US" sz="1200" dirty="0"/>
              <a:t> </a:t>
            </a:r>
            <a:r>
              <a:rPr lang="en-US" sz="1200" b="1" dirty="0"/>
              <a:t>model</a:t>
            </a:r>
            <a:r>
              <a:rPr lang="en-US" sz="1200" dirty="0"/>
              <a:t> s </a:t>
            </a:r>
            <a:r>
              <a:rPr lang="en-US" sz="1200" b="1" dirty="0"/>
              <a:t>gusto </a:t>
            </a:r>
            <a:r>
              <a:rPr lang="en-US" sz="1200" b="1" dirty="0" err="1"/>
              <a:t>povezanim</a:t>
            </a:r>
            <a:r>
              <a:rPr lang="en-US" sz="1200" b="1" dirty="0"/>
              <a:t> </a:t>
            </a:r>
            <a:r>
              <a:rPr lang="en-US" sz="1200" b="1" dirty="0" err="1"/>
              <a:t>slojevima</a:t>
            </a:r>
            <a:r>
              <a:rPr lang="en-US" sz="1200" dirty="0"/>
              <a:t>, </a:t>
            </a:r>
            <a:r>
              <a:rPr lang="en-US" sz="1200" b="1" dirty="0"/>
              <a:t>dropout-om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b="1" dirty="0" err="1"/>
              <a:t>sigmoidnim</a:t>
            </a:r>
            <a:r>
              <a:rPr lang="en-US" sz="1200" b="1" dirty="0"/>
              <a:t> </a:t>
            </a:r>
            <a:r>
              <a:rPr lang="en-US" sz="1200" b="1" dirty="0" err="1"/>
              <a:t>izlazom</a:t>
            </a:r>
            <a:r>
              <a:rPr lang="en-US" sz="12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Model se </a:t>
            </a:r>
            <a:r>
              <a:rPr lang="en-US" sz="1200" dirty="0" err="1"/>
              <a:t>kompajlira</a:t>
            </a:r>
            <a:r>
              <a:rPr lang="en-US" sz="1200" dirty="0"/>
              <a:t> s </a:t>
            </a:r>
            <a:r>
              <a:rPr lang="en-US" sz="1200" b="1" dirty="0" err="1"/>
              <a:t>binarnom</a:t>
            </a:r>
            <a:r>
              <a:rPr lang="en-US" sz="1200" b="1" dirty="0"/>
              <a:t> </a:t>
            </a:r>
            <a:r>
              <a:rPr lang="en-US" sz="1200" b="1" dirty="0" err="1"/>
              <a:t>unakrsnom</a:t>
            </a:r>
            <a:r>
              <a:rPr lang="en-US" sz="1200" b="1" dirty="0"/>
              <a:t> </a:t>
            </a:r>
            <a:r>
              <a:rPr lang="en-US" sz="1200" b="1" dirty="0" err="1"/>
              <a:t>entropijom</a:t>
            </a:r>
            <a:r>
              <a:rPr lang="en-US" sz="1200" dirty="0"/>
              <a:t>, </a:t>
            </a:r>
            <a:r>
              <a:rPr lang="en-US" sz="1200" dirty="0" err="1"/>
              <a:t>optimizatorom</a:t>
            </a:r>
            <a:r>
              <a:rPr lang="en-US" sz="1200" dirty="0"/>
              <a:t> </a:t>
            </a:r>
            <a:r>
              <a:rPr lang="en-US" sz="1200" b="1" dirty="0"/>
              <a:t>'</a:t>
            </a:r>
            <a:r>
              <a:rPr lang="en-US" sz="1200" b="1" dirty="0" err="1"/>
              <a:t>adam</a:t>
            </a:r>
            <a:r>
              <a:rPr lang="en-US" sz="1200" dirty="0"/>
              <a:t>',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pratećom</a:t>
            </a:r>
            <a:r>
              <a:rPr lang="en-US" sz="1200" dirty="0"/>
              <a:t> </a:t>
            </a:r>
            <a:r>
              <a:rPr lang="en-US" sz="1200" dirty="0" err="1"/>
              <a:t>točnošću</a:t>
            </a:r>
            <a:r>
              <a:rPr lang="en-US" sz="12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/>
              <a:t>Trenira</a:t>
            </a:r>
            <a:r>
              <a:rPr lang="en-US" sz="1200" dirty="0"/>
              <a:t> se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trening</a:t>
            </a:r>
            <a:r>
              <a:rPr lang="en-US" sz="1200" dirty="0"/>
              <a:t> </a:t>
            </a:r>
            <a:r>
              <a:rPr lang="en-US" sz="1200" dirty="0" err="1"/>
              <a:t>skupu</a:t>
            </a:r>
            <a:r>
              <a:rPr lang="en-US" sz="1200" dirty="0"/>
              <a:t> s </a:t>
            </a:r>
            <a:r>
              <a:rPr lang="en-US" sz="1200" b="1" dirty="0"/>
              <a:t>500 </a:t>
            </a:r>
            <a:r>
              <a:rPr lang="en-US" sz="1200" b="1" dirty="0" err="1"/>
              <a:t>epoha</a:t>
            </a:r>
            <a:r>
              <a:rPr lang="en-US" sz="1200" dirty="0"/>
              <a:t>, </a:t>
            </a:r>
            <a:r>
              <a:rPr lang="en-US" sz="1200" b="1" dirty="0"/>
              <a:t>batch</a:t>
            </a:r>
            <a:r>
              <a:rPr lang="en-US" sz="1200" dirty="0"/>
              <a:t> </a:t>
            </a:r>
            <a:r>
              <a:rPr lang="en-US" sz="1200" dirty="0" err="1"/>
              <a:t>veličinom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</a:t>
            </a:r>
            <a:r>
              <a:rPr lang="en-US" sz="1200" dirty="0" err="1"/>
              <a:t>uz</a:t>
            </a:r>
            <a:r>
              <a:rPr lang="en-US" sz="1200" dirty="0"/>
              <a:t> </a:t>
            </a:r>
            <a:r>
              <a:rPr lang="en-US" sz="1200" dirty="0" err="1"/>
              <a:t>validaciju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validacijskom</a:t>
            </a:r>
            <a:r>
              <a:rPr lang="en-US" sz="1200" dirty="0"/>
              <a:t> </a:t>
            </a:r>
            <a:r>
              <a:rPr lang="en-US" sz="1200" dirty="0" err="1"/>
              <a:t>skupu</a:t>
            </a:r>
            <a:r>
              <a:rPr lang="en-US" sz="1200" dirty="0"/>
              <a:t>.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1185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5" name="Picture 4" descr="A cartoon light bulb with dumbbells&#10;&#10;Description automatically generated">
            <a:extLst>
              <a:ext uri="{FF2B5EF4-FFF2-40B4-BE49-F238E27FC236}">
                <a16:creationId xmlns:a16="http://schemas.microsoft.com/office/drawing/2014/main" id="{672A4766-8B7C-4FDB-A859-9FC6B299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41" y="876522"/>
            <a:ext cx="3007683" cy="1786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EBEFD-CA7C-5560-B27B-D3BF4271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73" y="4655127"/>
            <a:ext cx="500309" cy="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419C2EF-9A81-C47F-C501-526B1C0D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43" y="460542"/>
            <a:ext cx="3965113" cy="42224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1C0FDD-C1CD-FE02-F1AB-61D3DE504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73" y="4655127"/>
            <a:ext cx="500309" cy="47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678B04-C86E-B2CB-256A-B8D873C4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78" y="570873"/>
            <a:ext cx="4585812" cy="3379335"/>
          </a:xfrm>
          <a:prstGeom prst="rect">
            <a:avLst/>
          </a:prstGeom>
        </p:spPr>
      </p:pic>
      <p:sp>
        <p:nvSpPr>
          <p:cNvPr id="16" name="Google Shape;2146;p37">
            <a:extLst>
              <a:ext uri="{FF2B5EF4-FFF2-40B4-BE49-F238E27FC236}">
                <a16:creationId xmlns:a16="http://schemas.microsoft.com/office/drawing/2014/main" id="{CF964C87-3A70-519B-1886-235F5F7B70FF}"/>
              </a:ext>
            </a:extLst>
          </p:cNvPr>
          <p:cNvSpPr txBox="1">
            <a:spLocks/>
          </p:cNvSpPr>
          <p:nvPr/>
        </p:nvSpPr>
        <p:spPr>
          <a:xfrm>
            <a:off x="2409570" y="3996627"/>
            <a:ext cx="637010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r-HR" sz="1200" dirty="0"/>
              <a:t>Promjena gubitka (</a:t>
            </a:r>
            <a:r>
              <a:rPr lang="hr-HR" sz="1200" dirty="0" err="1"/>
              <a:t>loss</a:t>
            </a:r>
            <a:r>
              <a:rPr lang="hr-HR" sz="1200" dirty="0"/>
              <a:t>) i točnosti (</a:t>
            </a:r>
            <a:r>
              <a:rPr lang="hr-HR" sz="1200" dirty="0" err="1"/>
              <a:t>accuracy</a:t>
            </a:r>
            <a:r>
              <a:rPr lang="hr-HR" sz="1200" dirty="0"/>
              <a:t>) tijekom treniranja modela  </a:t>
            </a: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942DC6-E4F1-8E47-F259-99774E5B7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363656"/>
            <a:ext cx="2161921" cy="5556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4F38DA-410F-EA60-7476-7328785BB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073" y="4655127"/>
            <a:ext cx="500309" cy="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162030-88B6-DAB0-08DD-D75F15E2D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A4836-9025-86B7-848A-1D5BE623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73" y="59712"/>
            <a:ext cx="5115406" cy="3744499"/>
          </a:xfrm>
          <a:prstGeom prst="rect">
            <a:avLst/>
          </a:prstGeom>
        </p:spPr>
      </p:pic>
      <p:sp>
        <p:nvSpPr>
          <p:cNvPr id="6" name="Google Shape;2146;p37">
            <a:extLst>
              <a:ext uri="{FF2B5EF4-FFF2-40B4-BE49-F238E27FC236}">
                <a16:creationId xmlns:a16="http://schemas.microsoft.com/office/drawing/2014/main" id="{828E195D-4083-60DC-C69E-922F6E3F87C2}"/>
              </a:ext>
            </a:extLst>
          </p:cNvPr>
          <p:cNvSpPr txBox="1">
            <a:spLocks/>
          </p:cNvSpPr>
          <p:nvPr/>
        </p:nvSpPr>
        <p:spPr>
          <a:xfrm>
            <a:off x="1451161" y="3874381"/>
            <a:ext cx="6851786" cy="1030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hr-HR" sz="1200" dirty="0"/>
              <a:t>Model je točno identificirao </a:t>
            </a:r>
            <a:r>
              <a:rPr lang="hr-HR" sz="1200" b="1" dirty="0"/>
              <a:t>4561</a:t>
            </a:r>
            <a:r>
              <a:rPr lang="hr-HR" sz="1200" dirty="0"/>
              <a:t> sretnih recenzija 		(</a:t>
            </a:r>
            <a:r>
              <a:rPr lang="hr-HR" sz="1200" b="1" dirty="0"/>
              <a:t>točno pozitivni rezultati</a:t>
            </a:r>
            <a:r>
              <a:rPr lang="hr-HR" sz="1200" dirty="0"/>
              <a:t>).</a:t>
            </a:r>
          </a:p>
          <a:p>
            <a:pPr>
              <a:buClr>
                <a:schemeClr val="dk1"/>
              </a:buClr>
              <a:buSzPts val="1100"/>
            </a:pPr>
            <a:r>
              <a:rPr lang="hr-HR" sz="1200" dirty="0"/>
              <a:t>Model je točno identificirao </a:t>
            </a:r>
            <a:r>
              <a:rPr lang="hr-HR" sz="1200" b="1" dirty="0"/>
              <a:t>1992</a:t>
            </a:r>
            <a:r>
              <a:rPr lang="hr-HR" sz="1200" dirty="0"/>
              <a:t> identificirane nesretne recenzije 	(</a:t>
            </a:r>
            <a:r>
              <a:rPr lang="hr-HR" sz="1200" b="1" dirty="0"/>
              <a:t>točno negativni rezultati</a:t>
            </a:r>
            <a:r>
              <a:rPr lang="hr-HR" sz="1200" dirty="0"/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hr-HR" sz="1200" dirty="0"/>
              <a:t>M</a:t>
            </a:r>
            <a:r>
              <a:rPr lang="en-US" sz="1200" dirty="0" err="1"/>
              <a:t>odel</a:t>
            </a:r>
            <a:r>
              <a:rPr lang="en-US" sz="1200" dirty="0"/>
              <a:t> je </a:t>
            </a:r>
            <a:r>
              <a:rPr lang="en-US" sz="1200" dirty="0" err="1"/>
              <a:t>pogrešno</a:t>
            </a:r>
            <a:r>
              <a:rPr lang="en-US" sz="1200" dirty="0"/>
              <a:t> </a:t>
            </a:r>
            <a:r>
              <a:rPr lang="en-US" sz="1200" dirty="0" err="1"/>
              <a:t>klasificirao</a:t>
            </a:r>
            <a:r>
              <a:rPr lang="en-US" sz="1200" dirty="0"/>
              <a:t> </a:t>
            </a:r>
            <a:r>
              <a:rPr lang="en-US" sz="1200" b="1" dirty="0"/>
              <a:t>510</a:t>
            </a:r>
            <a:r>
              <a:rPr lang="en-US" sz="1200" dirty="0"/>
              <a:t> </a:t>
            </a:r>
            <a:r>
              <a:rPr lang="en-US" sz="1200" dirty="0" err="1"/>
              <a:t>nesretnih</a:t>
            </a:r>
            <a:r>
              <a:rPr lang="en-US" sz="1200" dirty="0"/>
              <a:t> </a:t>
            </a:r>
            <a:r>
              <a:rPr lang="en-US" sz="1200" dirty="0" err="1"/>
              <a:t>recenzija</a:t>
            </a:r>
            <a:r>
              <a:rPr lang="en-US" sz="1200" dirty="0"/>
              <a:t> </a:t>
            </a:r>
            <a:r>
              <a:rPr lang="en-US" sz="1200" dirty="0" err="1"/>
              <a:t>kao</a:t>
            </a:r>
            <a:r>
              <a:rPr lang="en-US" sz="1200" dirty="0"/>
              <a:t> </a:t>
            </a:r>
            <a:r>
              <a:rPr lang="en-US" sz="1200" dirty="0" err="1"/>
              <a:t>sretne</a:t>
            </a:r>
            <a:r>
              <a:rPr lang="en-US" sz="1200" dirty="0"/>
              <a:t> </a:t>
            </a:r>
            <a:r>
              <a:rPr lang="hr-HR" sz="1200" dirty="0"/>
              <a:t>	</a:t>
            </a:r>
            <a:r>
              <a:rPr lang="en-US" sz="1200" dirty="0"/>
              <a:t>(</a:t>
            </a:r>
            <a:r>
              <a:rPr lang="en-US" sz="1200" b="1" dirty="0" err="1"/>
              <a:t>lažno</a:t>
            </a:r>
            <a:r>
              <a:rPr lang="en-US" sz="1200" b="1" dirty="0"/>
              <a:t> </a:t>
            </a:r>
            <a:r>
              <a:rPr lang="en-US" sz="1200" b="1" dirty="0" err="1"/>
              <a:t>pozitivni</a:t>
            </a:r>
            <a:r>
              <a:rPr lang="en-US" sz="1200" b="1" dirty="0"/>
              <a:t> </a:t>
            </a:r>
            <a:r>
              <a:rPr lang="en-US" sz="1200" b="1" dirty="0" err="1"/>
              <a:t>rezultati</a:t>
            </a:r>
            <a:r>
              <a:rPr lang="en-US" sz="1200" dirty="0"/>
              <a:t>)</a:t>
            </a:r>
            <a:endParaRPr lang="hr-HR" sz="1200" dirty="0"/>
          </a:p>
          <a:p>
            <a:pPr>
              <a:buClr>
                <a:schemeClr val="dk1"/>
              </a:buClr>
              <a:buSzPts val="1100"/>
            </a:pPr>
            <a:r>
              <a:rPr lang="hr-HR" sz="1200" dirty="0"/>
              <a:t>M</a:t>
            </a:r>
            <a:r>
              <a:rPr lang="en-US" sz="1200" dirty="0" err="1"/>
              <a:t>odel</a:t>
            </a:r>
            <a:r>
              <a:rPr lang="en-US" sz="1200" dirty="0"/>
              <a:t> je </a:t>
            </a:r>
            <a:r>
              <a:rPr lang="en-US" sz="1200" dirty="0" err="1"/>
              <a:t>pogrešno</a:t>
            </a:r>
            <a:r>
              <a:rPr lang="en-US" sz="1200" dirty="0"/>
              <a:t> </a:t>
            </a:r>
            <a:r>
              <a:rPr lang="en-US" sz="1200" dirty="0" err="1"/>
              <a:t>klasificirao</a:t>
            </a:r>
            <a:r>
              <a:rPr lang="en-US" sz="1200" dirty="0"/>
              <a:t> 724 </a:t>
            </a:r>
            <a:r>
              <a:rPr lang="en-US" sz="1200" dirty="0" err="1"/>
              <a:t>sretnih</a:t>
            </a:r>
            <a:r>
              <a:rPr lang="en-US" sz="1200" dirty="0"/>
              <a:t> </a:t>
            </a:r>
            <a:r>
              <a:rPr lang="en-US" sz="1200" dirty="0" err="1"/>
              <a:t>recenzija</a:t>
            </a:r>
            <a:r>
              <a:rPr lang="en-US" sz="1200" dirty="0"/>
              <a:t> </a:t>
            </a:r>
            <a:r>
              <a:rPr lang="en-US" sz="1200" dirty="0" err="1"/>
              <a:t>kao</a:t>
            </a:r>
            <a:r>
              <a:rPr lang="en-US" sz="1200" dirty="0"/>
              <a:t> </a:t>
            </a:r>
            <a:r>
              <a:rPr lang="en-US" sz="1200" dirty="0" err="1"/>
              <a:t>nesretnih</a:t>
            </a:r>
            <a:r>
              <a:rPr lang="en-US" sz="1200" dirty="0"/>
              <a:t> </a:t>
            </a:r>
            <a:r>
              <a:rPr lang="hr-HR" sz="1200" dirty="0"/>
              <a:t>	</a:t>
            </a:r>
            <a:r>
              <a:rPr lang="en-US" sz="1200" dirty="0"/>
              <a:t>(</a:t>
            </a:r>
            <a:r>
              <a:rPr lang="en-US" sz="1200" b="1" dirty="0" err="1"/>
              <a:t>lažno</a:t>
            </a:r>
            <a:r>
              <a:rPr lang="en-US" sz="1200" b="1" dirty="0"/>
              <a:t> </a:t>
            </a:r>
            <a:r>
              <a:rPr lang="en-US" sz="1200" b="1" dirty="0" err="1"/>
              <a:t>negativni</a:t>
            </a:r>
            <a:r>
              <a:rPr lang="en-US" sz="1200" b="1" dirty="0"/>
              <a:t> </a:t>
            </a:r>
            <a:r>
              <a:rPr lang="en-US" sz="1200" b="1" dirty="0" err="1"/>
              <a:t>rezultati</a:t>
            </a:r>
            <a:r>
              <a:rPr lang="en-US" sz="12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4E507-57A9-6C52-186D-36315A0BA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550" y="1784450"/>
            <a:ext cx="1483977" cy="629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B6E58A-1D33-14F7-507D-3E4300991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073" y="4655127"/>
            <a:ext cx="500309" cy="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Testiranje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7B0A8-3776-3570-750C-01B8D5172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58" y="4598800"/>
            <a:ext cx="557442" cy="54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91088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700" dirty="0"/>
              <a:t>Uvod</a:t>
            </a:r>
            <a:endParaRPr sz="47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493818" y="1715480"/>
            <a:ext cx="4087906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/>
              <a:t>Analiza </a:t>
            </a:r>
            <a:r>
              <a:rPr lang="en-US" sz="1400" b="1" u="sng" dirty="0" err="1"/>
              <a:t>sentimenta</a:t>
            </a:r>
            <a:r>
              <a:rPr lang="en-US" sz="1400" b="1" dirty="0"/>
              <a:t> </a:t>
            </a:r>
            <a:r>
              <a:rPr lang="en-US" sz="1400" dirty="0"/>
              <a:t>je </a:t>
            </a:r>
            <a:r>
              <a:rPr lang="en-US" sz="1400" b="1" dirty="0" err="1"/>
              <a:t>tehnika</a:t>
            </a:r>
            <a:r>
              <a:rPr lang="en-US" sz="1400" dirty="0"/>
              <a:t> </a:t>
            </a:r>
            <a:r>
              <a:rPr lang="en-US" sz="1400" b="1" dirty="0" err="1"/>
              <a:t>obrade</a:t>
            </a:r>
            <a:r>
              <a:rPr lang="en-US" sz="1400" dirty="0"/>
              <a:t> </a:t>
            </a:r>
            <a:r>
              <a:rPr lang="en-US" sz="1400" dirty="0" err="1"/>
              <a:t>prirodnog</a:t>
            </a:r>
            <a:r>
              <a:rPr lang="en-US" sz="1400" dirty="0"/>
              <a:t> </a:t>
            </a:r>
            <a:r>
              <a:rPr lang="en-US" sz="1400" dirty="0" err="1"/>
              <a:t>jezika</a:t>
            </a:r>
            <a:r>
              <a:rPr lang="en-US" sz="1400" dirty="0"/>
              <a:t> </a:t>
            </a:r>
            <a:r>
              <a:rPr lang="en-US" sz="1400" dirty="0" err="1"/>
              <a:t>koja</a:t>
            </a:r>
            <a:r>
              <a:rPr lang="en-US" sz="1400" dirty="0"/>
              <a:t> se </a:t>
            </a:r>
            <a:r>
              <a:rPr lang="en-US" sz="1400" dirty="0" err="1"/>
              <a:t>koristi</a:t>
            </a:r>
            <a:r>
              <a:rPr lang="en-US" sz="1400" dirty="0"/>
              <a:t> za </a:t>
            </a:r>
            <a:r>
              <a:rPr lang="en-US" sz="1400" b="1" dirty="0" err="1"/>
              <a:t>određivanje</a:t>
            </a:r>
            <a:r>
              <a:rPr lang="en-US" sz="1400" b="1" dirty="0"/>
              <a:t> </a:t>
            </a:r>
            <a:r>
              <a:rPr lang="en-US" sz="1400" b="1" dirty="0" err="1"/>
              <a:t>stava</a:t>
            </a:r>
            <a:r>
              <a:rPr lang="en-US" sz="1400" b="1" dirty="0"/>
              <a:t> </a:t>
            </a:r>
            <a:r>
              <a:rPr lang="en-US" sz="1400" dirty="0" err="1"/>
              <a:t>izraženog</a:t>
            </a:r>
            <a:r>
              <a:rPr lang="en-US" sz="1400" dirty="0"/>
              <a:t> </a:t>
            </a:r>
            <a:r>
              <a:rPr lang="en-US" sz="1400" b="1" dirty="0"/>
              <a:t>u </a:t>
            </a:r>
            <a:r>
              <a:rPr lang="en-US" sz="1400" b="1" dirty="0" err="1"/>
              <a:t>tekstu</a:t>
            </a:r>
            <a:r>
              <a:rPr lang="en-US" sz="1400" dirty="0"/>
              <a:t>.</a:t>
            </a:r>
            <a:endParaRPr lang="hr-HR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</a:t>
            </a:r>
            <a:endParaRPr lang="hr-HR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Cilj</a:t>
            </a:r>
            <a:r>
              <a:rPr lang="en-US" sz="1400" dirty="0"/>
              <a:t> je </a:t>
            </a:r>
            <a:r>
              <a:rPr lang="en-US" sz="1400" b="1" dirty="0" err="1"/>
              <a:t>prepoznati</a:t>
            </a:r>
            <a:r>
              <a:rPr lang="en-US" sz="1400" dirty="0"/>
              <a:t> je li </a:t>
            </a:r>
            <a:r>
              <a:rPr lang="en-US" sz="1400" b="1" dirty="0" err="1"/>
              <a:t>tekst</a:t>
            </a:r>
            <a:r>
              <a:rPr lang="en-US" sz="1400" b="1" dirty="0"/>
              <a:t> </a:t>
            </a:r>
            <a:r>
              <a:rPr lang="en-US" sz="1400" b="1" dirty="0" err="1"/>
              <a:t>pozitivan</a:t>
            </a:r>
            <a:r>
              <a:rPr lang="en-US" sz="1400" b="1" dirty="0"/>
              <a:t>, </a:t>
            </a:r>
            <a:r>
              <a:rPr lang="en-US" sz="1400" b="1" dirty="0" err="1"/>
              <a:t>negativan</a:t>
            </a:r>
            <a:r>
              <a:rPr lang="en-US" sz="1400" b="1" dirty="0"/>
              <a:t> </a:t>
            </a:r>
            <a:r>
              <a:rPr lang="en-US" sz="1400" dirty="0" err="1"/>
              <a:t>ili</a:t>
            </a:r>
            <a:r>
              <a:rPr lang="hr-HR" sz="1400" dirty="0"/>
              <a:t> u nekim slučajevima</a:t>
            </a:r>
            <a:r>
              <a:rPr lang="en-US" sz="1400" dirty="0"/>
              <a:t> </a:t>
            </a:r>
            <a:r>
              <a:rPr lang="en-US" sz="1400" dirty="0" err="1"/>
              <a:t>neutralan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se </a:t>
            </a:r>
            <a:r>
              <a:rPr lang="en-US" sz="1400" dirty="0" err="1"/>
              <a:t>dobilo</a:t>
            </a:r>
            <a:r>
              <a:rPr lang="en-US" sz="1400" dirty="0"/>
              <a:t> </a:t>
            </a:r>
            <a:r>
              <a:rPr lang="en-US" sz="1400" dirty="0" err="1"/>
              <a:t>razumijevanje</a:t>
            </a:r>
            <a:r>
              <a:rPr lang="en-US" sz="1400" dirty="0"/>
              <a:t> </a:t>
            </a:r>
            <a:r>
              <a:rPr lang="en-US" sz="1400" dirty="0" err="1"/>
              <a:t>javnog</a:t>
            </a:r>
            <a:r>
              <a:rPr lang="en-US" sz="1400" dirty="0"/>
              <a:t> </a:t>
            </a:r>
            <a:r>
              <a:rPr lang="en-US" sz="1400" dirty="0" err="1"/>
              <a:t>mišljenja</a:t>
            </a:r>
            <a:r>
              <a:rPr lang="hr-HR" sz="1400" dirty="0"/>
              <a:t>.</a:t>
            </a:r>
            <a:endParaRPr lang="en-US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 descr="A gauge with different faces&#10;&#10;Description automatically generated">
            <a:extLst>
              <a:ext uri="{FF2B5EF4-FFF2-40B4-BE49-F238E27FC236}">
                <a16:creationId xmlns:a16="http://schemas.microsoft.com/office/drawing/2014/main" id="{45DE7CAF-4D7C-EE0C-2C8F-F900A1A829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44773" y="3292516"/>
            <a:ext cx="2658944" cy="177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46"/>
          <p:cNvSpPr txBox="1"/>
          <p:nvPr/>
        </p:nvSpPr>
        <p:spPr>
          <a:xfrm>
            <a:off x="235696" y="255008"/>
            <a:ext cx="5800341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rogram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omogućuje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korisniku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analizu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sentimenta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temelju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opcija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unosa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Korisnik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može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uploadati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.txt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datoteku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dugom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recenzijom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hr-HR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Korisnik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može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ručno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unijeti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kratku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hr-HR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Korisnik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može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odabrati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opciju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analizu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sentimenta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nasumičnoj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iz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prethodno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pripremljenih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testnih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podataka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hr-HR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Program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koristi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funkcije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unos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pripremu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podataka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analizu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sentimenta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pomoću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treniranog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Omogućuje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ponovni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unos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nudi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detalje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broju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sadržaju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slučaju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opcije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3. Program se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izvršava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petlji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sve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dok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korisnik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ne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odluči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završiti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unos</a:t>
            </a: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4789B-CC31-ADBA-B129-1C61F6A8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06" y="3104995"/>
            <a:ext cx="4689188" cy="85701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49C60BF-EDD6-5579-54D6-A797B3AB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F40AE-58E5-CB0E-2B25-22F491FA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58" y="4598800"/>
            <a:ext cx="557442" cy="54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6E065-9D97-00E4-9400-8D979468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42" y="0"/>
            <a:ext cx="5315715" cy="5143500"/>
          </a:xfrm>
          <a:prstGeom prst="rect">
            <a:avLst/>
          </a:prstGeom>
        </p:spPr>
      </p:pic>
      <p:sp>
        <p:nvSpPr>
          <p:cNvPr id="7" name="Google Shape;2138;p37">
            <a:extLst>
              <a:ext uri="{FF2B5EF4-FFF2-40B4-BE49-F238E27FC236}">
                <a16:creationId xmlns:a16="http://schemas.microsoft.com/office/drawing/2014/main" id="{B3BBCC79-D8C1-B881-3A29-21B58BBAC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45959" y="0"/>
            <a:ext cx="424281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latin typeface="Barlow Semi Condensed Medium" panose="00000606000000000000" pitchFamily="2" charset="0"/>
              </a:rPr>
              <a:t>Prva opcija</a:t>
            </a:r>
            <a:endParaRPr b="1" dirty="0">
              <a:latin typeface="Barlow Semi Condensed Medium" panose="00000606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41794-707E-7D44-9A93-5A1DDE0BE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58" y="4598800"/>
            <a:ext cx="557442" cy="5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7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6E065-9D97-00E4-9400-8D9794684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11"/>
          <a:stretch/>
        </p:blipFill>
        <p:spPr>
          <a:xfrm>
            <a:off x="592983" y="1852222"/>
            <a:ext cx="7958033" cy="1439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44A42-C89D-605E-B219-75C273CF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796" y="3513555"/>
            <a:ext cx="4738407" cy="405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8BCC1-0446-BC6D-D7C7-05A27D32B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558" y="4598800"/>
            <a:ext cx="557442" cy="5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1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01658-5043-6C0A-7449-D7BC16D0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421" y="890409"/>
            <a:ext cx="6431157" cy="2982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112A4-3756-7C14-E7FD-1654D41B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58" y="4598800"/>
            <a:ext cx="557442" cy="544700"/>
          </a:xfrm>
          <a:prstGeom prst="rect">
            <a:avLst/>
          </a:prstGeom>
        </p:spPr>
      </p:pic>
      <p:sp>
        <p:nvSpPr>
          <p:cNvPr id="7" name="Google Shape;2138;p37">
            <a:extLst>
              <a:ext uri="{FF2B5EF4-FFF2-40B4-BE49-F238E27FC236}">
                <a16:creationId xmlns:a16="http://schemas.microsoft.com/office/drawing/2014/main" id="{9B76F31B-CCB9-3ED6-B48A-72A3D4075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01054" y="79948"/>
            <a:ext cx="424281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latin typeface="Barlow Semi Condensed Medium" panose="00000606000000000000" pitchFamily="2" charset="0"/>
              </a:rPr>
              <a:t>Druga opcija</a:t>
            </a:r>
            <a:endParaRPr b="1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7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8112A4-3756-7C14-E7FD-1654D41B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58" y="4598800"/>
            <a:ext cx="557442" cy="544700"/>
          </a:xfrm>
          <a:prstGeom prst="rect">
            <a:avLst/>
          </a:prstGeom>
        </p:spPr>
      </p:pic>
      <p:sp>
        <p:nvSpPr>
          <p:cNvPr id="7" name="Google Shape;2138;p37">
            <a:extLst>
              <a:ext uri="{FF2B5EF4-FFF2-40B4-BE49-F238E27FC236}">
                <a16:creationId xmlns:a16="http://schemas.microsoft.com/office/drawing/2014/main" id="{9B76F31B-CCB9-3ED6-B48A-72A3D4075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01054" y="79948"/>
            <a:ext cx="424281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latin typeface="Barlow Semi Condensed Medium" panose="00000606000000000000" pitchFamily="2" charset="0"/>
              </a:rPr>
              <a:t>Treća opcija</a:t>
            </a:r>
            <a:endParaRPr b="1" dirty="0">
              <a:latin typeface="Barlow Semi Condensed Medium" panose="00000606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558F2-85B1-E6CA-1B30-5A09E916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1" y="732686"/>
            <a:ext cx="6793882" cy="38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008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7200" dirty="0"/>
              <a:t>Hvala na pažnji</a:t>
            </a:r>
            <a:r>
              <a:rPr lang="en" sz="7200" dirty="0"/>
              <a:t>!</a:t>
            </a:r>
            <a:endParaRPr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B06F2-8062-7912-F1FD-CA187E4E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3634422"/>
            <a:ext cx="3981450" cy="790575"/>
          </a:xfrm>
          <a:prstGeom prst="rect">
            <a:avLst/>
          </a:prstGeom>
        </p:spPr>
      </p:pic>
      <p:pic>
        <p:nvPicPr>
          <p:cNvPr id="3074" name="Picture 2" descr="How to Use Sentiment Analysis to Manage Your Brand Reputation &amp; Win  Customers">
            <a:extLst>
              <a:ext uri="{FF2B5EF4-FFF2-40B4-BE49-F238E27FC236}">
                <a16:creationId xmlns:a16="http://schemas.microsoft.com/office/drawing/2014/main" id="{2EA77E3B-F0B2-EDB7-C410-D37519F9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264881"/>
            <a:ext cx="5777865" cy="30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-291842" y="502687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b="1" dirty="0">
                <a:latin typeface="Barlow Semi Condensed Medium" panose="00000606000000000000" pitchFamily="2" charset="0"/>
              </a:rPr>
              <a:t>Sadržaj</a:t>
            </a:r>
            <a:endParaRPr b="1" dirty="0">
              <a:latin typeface="Barlow Semi Condensed Medium" panose="00000606000000000000" pitchFamily="2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1)  Uvid u </a:t>
            </a:r>
            <a:r>
              <a:rPr lang="hr-HR" sz="1400" dirty="0"/>
              <a:t>a</a:t>
            </a:r>
            <a:r>
              <a:rPr lang="hr-HR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nalizu sentimenta:</a:t>
            </a:r>
            <a:endParaRPr lang="en-US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Pregled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drugih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primjera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analize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sentimenta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Upoznavanje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odabranim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skupom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podataka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Vizualizacija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podataka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bolje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razumijevanje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hr-HR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hr-HR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2)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Obrada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Podataka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Čišćenje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teksta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priprema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daljnju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obradu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Stvaranje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word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clouda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trigrama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vizualizaciju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r-HR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3)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Modeliranje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Evaluacija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Treniranje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podacima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za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treniranje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testiranje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validaciju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Prikaz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matrice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konfuzije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metrika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evaluacije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hr-HR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4)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Interaktivni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Testni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Model: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Demonstracija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interaktivnog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testiranja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hr-HR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novim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recenzijama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grpSp>
        <p:nvGrpSpPr>
          <p:cNvPr id="2" name="Google Shape;2739;p51">
            <a:extLst>
              <a:ext uri="{FF2B5EF4-FFF2-40B4-BE49-F238E27FC236}">
                <a16:creationId xmlns:a16="http://schemas.microsoft.com/office/drawing/2014/main" id="{0FBC771D-A173-EC2B-1041-C5C47934EC46}"/>
              </a:ext>
            </a:extLst>
          </p:cNvPr>
          <p:cNvGrpSpPr/>
          <p:nvPr/>
        </p:nvGrpSpPr>
        <p:grpSpPr>
          <a:xfrm>
            <a:off x="5711252" y="1281036"/>
            <a:ext cx="5532143" cy="3862464"/>
            <a:chOff x="277900" y="420125"/>
            <a:chExt cx="6852525" cy="4682425"/>
          </a:xfrm>
        </p:grpSpPr>
        <p:sp>
          <p:nvSpPr>
            <p:cNvPr id="3" name="Google Shape;2740;p51">
              <a:extLst>
                <a:ext uri="{FF2B5EF4-FFF2-40B4-BE49-F238E27FC236}">
                  <a16:creationId xmlns:a16="http://schemas.microsoft.com/office/drawing/2014/main" id="{2BD0F06A-C91C-BCA8-A66F-C77A9C0F5D78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41;p51">
              <a:extLst>
                <a:ext uri="{FF2B5EF4-FFF2-40B4-BE49-F238E27FC236}">
                  <a16:creationId xmlns:a16="http://schemas.microsoft.com/office/drawing/2014/main" id="{47114E01-A8AB-217E-E0A2-72E2D1889C3C}"/>
                </a:ext>
              </a:extLst>
            </p:cNvPr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2;p51">
              <a:extLst>
                <a:ext uri="{FF2B5EF4-FFF2-40B4-BE49-F238E27FC236}">
                  <a16:creationId xmlns:a16="http://schemas.microsoft.com/office/drawing/2014/main" id="{6763BDC3-C019-7FAB-710E-09B094CB6E44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3;p51">
              <a:extLst>
                <a:ext uri="{FF2B5EF4-FFF2-40B4-BE49-F238E27FC236}">
                  <a16:creationId xmlns:a16="http://schemas.microsoft.com/office/drawing/2014/main" id="{15D7A6A4-0AE4-7392-F773-8CD2D2555255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4;p51">
              <a:extLst>
                <a:ext uri="{FF2B5EF4-FFF2-40B4-BE49-F238E27FC236}">
                  <a16:creationId xmlns:a16="http://schemas.microsoft.com/office/drawing/2014/main" id="{C67B2809-B3D6-3FAC-DC52-C21C27F94AB8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5;p51">
              <a:extLst>
                <a:ext uri="{FF2B5EF4-FFF2-40B4-BE49-F238E27FC236}">
                  <a16:creationId xmlns:a16="http://schemas.microsoft.com/office/drawing/2014/main" id="{9370A72F-17E0-20FB-7287-3384FA715F9F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6;p51">
              <a:extLst>
                <a:ext uri="{FF2B5EF4-FFF2-40B4-BE49-F238E27FC236}">
                  <a16:creationId xmlns:a16="http://schemas.microsoft.com/office/drawing/2014/main" id="{85119FEE-1AEA-321D-AC5E-54B94EADD207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7;p51">
              <a:extLst>
                <a:ext uri="{FF2B5EF4-FFF2-40B4-BE49-F238E27FC236}">
                  <a16:creationId xmlns:a16="http://schemas.microsoft.com/office/drawing/2014/main" id="{EF604BC9-0FE5-6161-C63C-864E11C97807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8;p51">
              <a:extLst>
                <a:ext uri="{FF2B5EF4-FFF2-40B4-BE49-F238E27FC236}">
                  <a16:creationId xmlns:a16="http://schemas.microsoft.com/office/drawing/2014/main" id="{B4B4ABFD-2314-67E9-4C0C-02260995A6C8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51">
              <a:extLst>
                <a:ext uri="{FF2B5EF4-FFF2-40B4-BE49-F238E27FC236}">
                  <a16:creationId xmlns:a16="http://schemas.microsoft.com/office/drawing/2014/main" id="{14227AB2-587A-145A-AD35-C1BE9FC92C54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51">
              <a:extLst>
                <a:ext uri="{FF2B5EF4-FFF2-40B4-BE49-F238E27FC236}">
                  <a16:creationId xmlns:a16="http://schemas.microsoft.com/office/drawing/2014/main" id="{BCEA7667-C175-60B4-586C-C6AC030ACD8A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51">
              <a:extLst>
                <a:ext uri="{FF2B5EF4-FFF2-40B4-BE49-F238E27FC236}">
                  <a16:creationId xmlns:a16="http://schemas.microsoft.com/office/drawing/2014/main" id="{5E8AD6BC-B07B-CBCA-0CE0-96639F241253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2;p51">
              <a:extLst>
                <a:ext uri="{FF2B5EF4-FFF2-40B4-BE49-F238E27FC236}">
                  <a16:creationId xmlns:a16="http://schemas.microsoft.com/office/drawing/2014/main" id="{F240CF31-01F3-5E24-0607-E331130C52BD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3;p51">
              <a:extLst>
                <a:ext uri="{FF2B5EF4-FFF2-40B4-BE49-F238E27FC236}">
                  <a16:creationId xmlns:a16="http://schemas.microsoft.com/office/drawing/2014/main" id="{7AB71ED6-6E89-6D89-556D-5A582F4102D7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4;p51">
              <a:extLst>
                <a:ext uri="{FF2B5EF4-FFF2-40B4-BE49-F238E27FC236}">
                  <a16:creationId xmlns:a16="http://schemas.microsoft.com/office/drawing/2014/main" id="{E78AA10A-1D9B-F9DF-4059-F64A045F1AA8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5;p51">
              <a:extLst>
                <a:ext uri="{FF2B5EF4-FFF2-40B4-BE49-F238E27FC236}">
                  <a16:creationId xmlns:a16="http://schemas.microsoft.com/office/drawing/2014/main" id="{47850721-44C6-022B-04D4-C8CE0A5712CF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6;p51">
              <a:extLst>
                <a:ext uri="{FF2B5EF4-FFF2-40B4-BE49-F238E27FC236}">
                  <a16:creationId xmlns:a16="http://schemas.microsoft.com/office/drawing/2014/main" id="{331B7F15-0727-5152-D9BB-644534FAA69C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7;p51">
              <a:extLst>
                <a:ext uri="{FF2B5EF4-FFF2-40B4-BE49-F238E27FC236}">
                  <a16:creationId xmlns:a16="http://schemas.microsoft.com/office/drawing/2014/main" id="{474A2179-D499-1AB8-BCE9-223071F7D7B7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8;p51">
              <a:extLst>
                <a:ext uri="{FF2B5EF4-FFF2-40B4-BE49-F238E27FC236}">
                  <a16:creationId xmlns:a16="http://schemas.microsoft.com/office/drawing/2014/main" id="{ACF4CD39-F499-D60E-90EE-2FC962EFC0B0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9;p51">
              <a:extLst>
                <a:ext uri="{FF2B5EF4-FFF2-40B4-BE49-F238E27FC236}">
                  <a16:creationId xmlns:a16="http://schemas.microsoft.com/office/drawing/2014/main" id="{64BBF1DB-89FA-F07E-2AFC-0DC9A2059F83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0;p51">
              <a:extLst>
                <a:ext uri="{FF2B5EF4-FFF2-40B4-BE49-F238E27FC236}">
                  <a16:creationId xmlns:a16="http://schemas.microsoft.com/office/drawing/2014/main" id="{D00595A7-3375-7387-DD4F-7F2B07EE9CE4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51">
              <a:extLst>
                <a:ext uri="{FF2B5EF4-FFF2-40B4-BE49-F238E27FC236}">
                  <a16:creationId xmlns:a16="http://schemas.microsoft.com/office/drawing/2014/main" id="{D97BDFD8-D9F7-8538-E35D-12E0AD966D71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51">
              <a:extLst>
                <a:ext uri="{FF2B5EF4-FFF2-40B4-BE49-F238E27FC236}">
                  <a16:creationId xmlns:a16="http://schemas.microsoft.com/office/drawing/2014/main" id="{1F4E9F12-36CE-F550-C7B8-976B0367266A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51">
              <a:extLst>
                <a:ext uri="{FF2B5EF4-FFF2-40B4-BE49-F238E27FC236}">
                  <a16:creationId xmlns:a16="http://schemas.microsoft.com/office/drawing/2014/main" id="{D0B99487-BA09-9DE7-1D32-D81F28A17579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4;p51">
              <a:extLst>
                <a:ext uri="{FF2B5EF4-FFF2-40B4-BE49-F238E27FC236}">
                  <a16:creationId xmlns:a16="http://schemas.microsoft.com/office/drawing/2014/main" id="{F643459B-621D-0FCF-0607-201BCB30FC19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5;p51">
              <a:extLst>
                <a:ext uri="{FF2B5EF4-FFF2-40B4-BE49-F238E27FC236}">
                  <a16:creationId xmlns:a16="http://schemas.microsoft.com/office/drawing/2014/main" id="{FB807F0A-4669-015B-6999-396CDB121265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6;p51">
              <a:extLst>
                <a:ext uri="{FF2B5EF4-FFF2-40B4-BE49-F238E27FC236}">
                  <a16:creationId xmlns:a16="http://schemas.microsoft.com/office/drawing/2014/main" id="{A5AD9ED8-AB87-DFFD-F8BB-A6FC7B2F41EE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7;p51">
              <a:extLst>
                <a:ext uri="{FF2B5EF4-FFF2-40B4-BE49-F238E27FC236}">
                  <a16:creationId xmlns:a16="http://schemas.microsoft.com/office/drawing/2014/main" id="{B2656B2D-CF16-C259-1FDF-3881E09AD4AA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8;p51">
              <a:extLst>
                <a:ext uri="{FF2B5EF4-FFF2-40B4-BE49-F238E27FC236}">
                  <a16:creationId xmlns:a16="http://schemas.microsoft.com/office/drawing/2014/main" id="{8E6F57B3-81D0-A177-18BA-B8BEA9D3822B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9;p51">
              <a:extLst>
                <a:ext uri="{FF2B5EF4-FFF2-40B4-BE49-F238E27FC236}">
                  <a16:creationId xmlns:a16="http://schemas.microsoft.com/office/drawing/2014/main" id="{32C45041-925E-D78B-CE14-56DCFF345E05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0;p51">
              <a:extLst>
                <a:ext uri="{FF2B5EF4-FFF2-40B4-BE49-F238E27FC236}">
                  <a16:creationId xmlns:a16="http://schemas.microsoft.com/office/drawing/2014/main" id="{43EDFE85-45A0-CB2A-FA58-5104172C1246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1;p51">
              <a:extLst>
                <a:ext uri="{FF2B5EF4-FFF2-40B4-BE49-F238E27FC236}">
                  <a16:creationId xmlns:a16="http://schemas.microsoft.com/office/drawing/2014/main" id="{53B237DB-7D52-4DB6-90E3-4867A4006AB4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2;p51">
              <a:extLst>
                <a:ext uri="{FF2B5EF4-FFF2-40B4-BE49-F238E27FC236}">
                  <a16:creationId xmlns:a16="http://schemas.microsoft.com/office/drawing/2014/main" id="{67EE3E64-5F3E-CCCF-6EBA-3536505592EE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3;p51">
              <a:extLst>
                <a:ext uri="{FF2B5EF4-FFF2-40B4-BE49-F238E27FC236}">
                  <a16:creationId xmlns:a16="http://schemas.microsoft.com/office/drawing/2014/main" id="{3091CB5B-DBA9-6881-E507-274B6B11107B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4;p51">
              <a:extLst>
                <a:ext uri="{FF2B5EF4-FFF2-40B4-BE49-F238E27FC236}">
                  <a16:creationId xmlns:a16="http://schemas.microsoft.com/office/drawing/2014/main" id="{B7F392B7-90FC-4329-2665-F898779D2584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5;p51">
              <a:extLst>
                <a:ext uri="{FF2B5EF4-FFF2-40B4-BE49-F238E27FC236}">
                  <a16:creationId xmlns:a16="http://schemas.microsoft.com/office/drawing/2014/main" id="{7207C400-13F2-8776-0E33-893AE00CC84E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6;p51">
              <a:extLst>
                <a:ext uri="{FF2B5EF4-FFF2-40B4-BE49-F238E27FC236}">
                  <a16:creationId xmlns:a16="http://schemas.microsoft.com/office/drawing/2014/main" id="{12ECECF7-77BA-E158-EE5C-50762181EC6C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7;p51">
              <a:extLst>
                <a:ext uri="{FF2B5EF4-FFF2-40B4-BE49-F238E27FC236}">
                  <a16:creationId xmlns:a16="http://schemas.microsoft.com/office/drawing/2014/main" id="{28C697C3-5FD3-B7AD-492E-CD832546DD91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8;p51">
              <a:extLst>
                <a:ext uri="{FF2B5EF4-FFF2-40B4-BE49-F238E27FC236}">
                  <a16:creationId xmlns:a16="http://schemas.microsoft.com/office/drawing/2014/main" id="{CD4958F5-7837-877D-29C2-3A35D44E430C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9;p51">
              <a:extLst>
                <a:ext uri="{FF2B5EF4-FFF2-40B4-BE49-F238E27FC236}">
                  <a16:creationId xmlns:a16="http://schemas.microsoft.com/office/drawing/2014/main" id="{154C26E6-A3B4-EF7F-7DCC-3CFE2A174001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0;p51">
              <a:extLst>
                <a:ext uri="{FF2B5EF4-FFF2-40B4-BE49-F238E27FC236}">
                  <a16:creationId xmlns:a16="http://schemas.microsoft.com/office/drawing/2014/main" id="{42170463-050D-77A7-E25B-2889E6725243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1;p51">
              <a:extLst>
                <a:ext uri="{FF2B5EF4-FFF2-40B4-BE49-F238E27FC236}">
                  <a16:creationId xmlns:a16="http://schemas.microsoft.com/office/drawing/2014/main" id="{B93E52B1-2448-497E-4BBC-57D9CDCA3275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2;p51">
              <a:extLst>
                <a:ext uri="{FF2B5EF4-FFF2-40B4-BE49-F238E27FC236}">
                  <a16:creationId xmlns:a16="http://schemas.microsoft.com/office/drawing/2014/main" id="{57FF99EA-49A0-8643-0AB8-2742D916A030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3;p51">
              <a:extLst>
                <a:ext uri="{FF2B5EF4-FFF2-40B4-BE49-F238E27FC236}">
                  <a16:creationId xmlns:a16="http://schemas.microsoft.com/office/drawing/2014/main" id="{117D737B-AE43-F785-D1BE-8BD18F338A9A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4;p51">
              <a:extLst>
                <a:ext uri="{FF2B5EF4-FFF2-40B4-BE49-F238E27FC236}">
                  <a16:creationId xmlns:a16="http://schemas.microsoft.com/office/drawing/2014/main" id="{4BF41FBC-0E03-69BB-0502-666A290A0F49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5;p51">
              <a:extLst>
                <a:ext uri="{FF2B5EF4-FFF2-40B4-BE49-F238E27FC236}">
                  <a16:creationId xmlns:a16="http://schemas.microsoft.com/office/drawing/2014/main" id="{0B649E1D-0A82-7404-DC09-1A5930C2FDC3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6;p51">
              <a:extLst>
                <a:ext uri="{FF2B5EF4-FFF2-40B4-BE49-F238E27FC236}">
                  <a16:creationId xmlns:a16="http://schemas.microsoft.com/office/drawing/2014/main" id="{2F707F78-F025-D2DA-D2B0-887C424CECD8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7;p51">
              <a:extLst>
                <a:ext uri="{FF2B5EF4-FFF2-40B4-BE49-F238E27FC236}">
                  <a16:creationId xmlns:a16="http://schemas.microsoft.com/office/drawing/2014/main" id="{2817F0DB-5A84-3C3C-E3C5-35E21B2348A9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8;p51">
              <a:extLst>
                <a:ext uri="{FF2B5EF4-FFF2-40B4-BE49-F238E27FC236}">
                  <a16:creationId xmlns:a16="http://schemas.microsoft.com/office/drawing/2014/main" id="{AB79F5DE-3E4D-6113-ED9E-7770FE82772F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9;p51">
              <a:extLst>
                <a:ext uri="{FF2B5EF4-FFF2-40B4-BE49-F238E27FC236}">
                  <a16:creationId xmlns:a16="http://schemas.microsoft.com/office/drawing/2014/main" id="{06ED0789-6439-318D-A428-D0B6C6156323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0;p51">
              <a:extLst>
                <a:ext uri="{FF2B5EF4-FFF2-40B4-BE49-F238E27FC236}">
                  <a16:creationId xmlns:a16="http://schemas.microsoft.com/office/drawing/2014/main" id="{A12AC870-6B8A-7A28-C012-164B89158E0C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1;p51">
              <a:extLst>
                <a:ext uri="{FF2B5EF4-FFF2-40B4-BE49-F238E27FC236}">
                  <a16:creationId xmlns:a16="http://schemas.microsoft.com/office/drawing/2014/main" id="{A741FA48-7AB6-CC25-9D1C-AF476DC3B733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2;p51">
              <a:extLst>
                <a:ext uri="{FF2B5EF4-FFF2-40B4-BE49-F238E27FC236}">
                  <a16:creationId xmlns:a16="http://schemas.microsoft.com/office/drawing/2014/main" id="{571815FA-F438-E0CD-2AB6-DA9892336DBC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3;p51">
              <a:extLst>
                <a:ext uri="{FF2B5EF4-FFF2-40B4-BE49-F238E27FC236}">
                  <a16:creationId xmlns:a16="http://schemas.microsoft.com/office/drawing/2014/main" id="{45F3187B-332E-EFCE-7E3D-2FD5DEE473BA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4;p51">
              <a:extLst>
                <a:ext uri="{FF2B5EF4-FFF2-40B4-BE49-F238E27FC236}">
                  <a16:creationId xmlns:a16="http://schemas.microsoft.com/office/drawing/2014/main" id="{BBA16568-2744-D93F-2729-21CEA64A6798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5;p51">
              <a:extLst>
                <a:ext uri="{FF2B5EF4-FFF2-40B4-BE49-F238E27FC236}">
                  <a16:creationId xmlns:a16="http://schemas.microsoft.com/office/drawing/2014/main" id="{D353BBED-BBD7-C28C-0348-3A776FCBB536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6;p51">
              <a:extLst>
                <a:ext uri="{FF2B5EF4-FFF2-40B4-BE49-F238E27FC236}">
                  <a16:creationId xmlns:a16="http://schemas.microsoft.com/office/drawing/2014/main" id="{9C00119F-3B1B-F9FA-EA08-CF592B465CB7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7;p51">
              <a:extLst>
                <a:ext uri="{FF2B5EF4-FFF2-40B4-BE49-F238E27FC236}">
                  <a16:creationId xmlns:a16="http://schemas.microsoft.com/office/drawing/2014/main" id="{9FEC26D8-38FC-F03B-A431-798C70DA712D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8;p51">
              <a:extLst>
                <a:ext uri="{FF2B5EF4-FFF2-40B4-BE49-F238E27FC236}">
                  <a16:creationId xmlns:a16="http://schemas.microsoft.com/office/drawing/2014/main" id="{2788B737-9E27-FACA-F6E2-E3DF828EEA22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9;p51">
              <a:extLst>
                <a:ext uri="{FF2B5EF4-FFF2-40B4-BE49-F238E27FC236}">
                  <a16:creationId xmlns:a16="http://schemas.microsoft.com/office/drawing/2014/main" id="{BDC1FA38-0D8E-D16D-3ED7-EAB977D16888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0;p51">
              <a:extLst>
                <a:ext uri="{FF2B5EF4-FFF2-40B4-BE49-F238E27FC236}">
                  <a16:creationId xmlns:a16="http://schemas.microsoft.com/office/drawing/2014/main" id="{1E380CE5-AFF7-36DE-50AF-09EC2912E84B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801;p51">
              <a:extLst>
                <a:ext uri="{FF2B5EF4-FFF2-40B4-BE49-F238E27FC236}">
                  <a16:creationId xmlns:a16="http://schemas.microsoft.com/office/drawing/2014/main" id="{3109933D-B635-4E5B-16FA-CED0DA6960C4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802;p51">
              <a:extLst>
                <a:ext uri="{FF2B5EF4-FFF2-40B4-BE49-F238E27FC236}">
                  <a16:creationId xmlns:a16="http://schemas.microsoft.com/office/drawing/2014/main" id="{DD3CB11F-69E9-8431-49C0-E971B8B2B7FA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803;p51">
              <a:extLst>
                <a:ext uri="{FF2B5EF4-FFF2-40B4-BE49-F238E27FC236}">
                  <a16:creationId xmlns:a16="http://schemas.microsoft.com/office/drawing/2014/main" id="{FE490C10-2988-E29E-0102-2C5C2E80D9B5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2804;p51">
              <a:extLst>
                <a:ext uri="{FF2B5EF4-FFF2-40B4-BE49-F238E27FC236}">
                  <a16:creationId xmlns:a16="http://schemas.microsoft.com/office/drawing/2014/main" id="{FB4B1A33-57E9-6557-CE54-349CD051A155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2805;p51">
              <a:extLst>
                <a:ext uri="{FF2B5EF4-FFF2-40B4-BE49-F238E27FC236}">
                  <a16:creationId xmlns:a16="http://schemas.microsoft.com/office/drawing/2014/main" id="{9026AA79-1C6D-DAF5-0C9F-528E8D63757E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2806;p51">
              <a:extLst>
                <a:ext uri="{FF2B5EF4-FFF2-40B4-BE49-F238E27FC236}">
                  <a16:creationId xmlns:a16="http://schemas.microsoft.com/office/drawing/2014/main" id="{E505CC10-00F7-6747-F40E-083EB7233C82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2807;p51">
              <a:extLst>
                <a:ext uri="{FF2B5EF4-FFF2-40B4-BE49-F238E27FC236}">
                  <a16:creationId xmlns:a16="http://schemas.microsoft.com/office/drawing/2014/main" id="{16AF0C55-2F61-B036-4B95-18B3BB9179D0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2808;p51">
              <a:extLst>
                <a:ext uri="{FF2B5EF4-FFF2-40B4-BE49-F238E27FC236}">
                  <a16:creationId xmlns:a16="http://schemas.microsoft.com/office/drawing/2014/main" id="{F61D8381-E2BF-0DD8-7AE7-86E1EE323988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2809;p51">
              <a:extLst>
                <a:ext uri="{FF2B5EF4-FFF2-40B4-BE49-F238E27FC236}">
                  <a16:creationId xmlns:a16="http://schemas.microsoft.com/office/drawing/2014/main" id="{7EA01391-8059-A9B8-1E64-CD9FCFAC1838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2810;p51">
              <a:extLst>
                <a:ext uri="{FF2B5EF4-FFF2-40B4-BE49-F238E27FC236}">
                  <a16:creationId xmlns:a16="http://schemas.microsoft.com/office/drawing/2014/main" id="{A2820021-0DAB-C603-9A9D-4449D3631638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2811;p51">
              <a:extLst>
                <a:ext uri="{FF2B5EF4-FFF2-40B4-BE49-F238E27FC236}">
                  <a16:creationId xmlns:a16="http://schemas.microsoft.com/office/drawing/2014/main" id="{320C6C05-E8C1-4F3E-D6F1-4DEEB09B19D7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2812;p51">
              <a:extLst>
                <a:ext uri="{FF2B5EF4-FFF2-40B4-BE49-F238E27FC236}">
                  <a16:creationId xmlns:a16="http://schemas.microsoft.com/office/drawing/2014/main" id="{09022932-9D6A-A9C9-CB35-41608000AA74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2813;p51">
              <a:extLst>
                <a:ext uri="{FF2B5EF4-FFF2-40B4-BE49-F238E27FC236}">
                  <a16:creationId xmlns:a16="http://schemas.microsoft.com/office/drawing/2014/main" id="{B447C54D-0E36-9575-265C-EA67589FCBFE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2814;p51">
              <a:extLst>
                <a:ext uri="{FF2B5EF4-FFF2-40B4-BE49-F238E27FC236}">
                  <a16:creationId xmlns:a16="http://schemas.microsoft.com/office/drawing/2014/main" id="{5F3FF6A8-B402-9EE6-7734-A09E90ABF8CA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2815;p51">
              <a:extLst>
                <a:ext uri="{FF2B5EF4-FFF2-40B4-BE49-F238E27FC236}">
                  <a16:creationId xmlns:a16="http://schemas.microsoft.com/office/drawing/2014/main" id="{7A1BFF8E-73D1-2F14-D321-B027DD0D72E6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2816;p51">
              <a:extLst>
                <a:ext uri="{FF2B5EF4-FFF2-40B4-BE49-F238E27FC236}">
                  <a16:creationId xmlns:a16="http://schemas.microsoft.com/office/drawing/2014/main" id="{F7799B12-D955-E6A4-96AC-F9C1DC6B171E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2817;p51">
              <a:extLst>
                <a:ext uri="{FF2B5EF4-FFF2-40B4-BE49-F238E27FC236}">
                  <a16:creationId xmlns:a16="http://schemas.microsoft.com/office/drawing/2014/main" id="{A0AD5119-01FA-4474-B71C-E2916E9B0BE2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2818;p51">
              <a:extLst>
                <a:ext uri="{FF2B5EF4-FFF2-40B4-BE49-F238E27FC236}">
                  <a16:creationId xmlns:a16="http://schemas.microsoft.com/office/drawing/2014/main" id="{C105AB7D-BFE3-79C6-0E5D-54515BBA5F60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2819;p51">
              <a:extLst>
                <a:ext uri="{FF2B5EF4-FFF2-40B4-BE49-F238E27FC236}">
                  <a16:creationId xmlns:a16="http://schemas.microsoft.com/office/drawing/2014/main" id="{C9B4A2A5-7DA2-B8F1-F16D-61357AD872CE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2820;p51">
              <a:extLst>
                <a:ext uri="{FF2B5EF4-FFF2-40B4-BE49-F238E27FC236}">
                  <a16:creationId xmlns:a16="http://schemas.microsoft.com/office/drawing/2014/main" id="{D195D378-D0C3-834A-A81A-69B53A13CF8C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2821;p51">
              <a:extLst>
                <a:ext uri="{FF2B5EF4-FFF2-40B4-BE49-F238E27FC236}">
                  <a16:creationId xmlns:a16="http://schemas.microsoft.com/office/drawing/2014/main" id="{D45B0261-A3A6-9EA4-A87A-2EC082B5BA0D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2822;p51">
              <a:extLst>
                <a:ext uri="{FF2B5EF4-FFF2-40B4-BE49-F238E27FC236}">
                  <a16:creationId xmlns:a16="http://schemas.microsoft.com/office/drawing/2014/main" id="{BC8A058C-972A-1ABE-3DC4-76DECB4BA3F7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2823;p51">
              <a:extLst>
                <a:ext uri="{FF2B5EF4-FFF2-40B4-BE49-F238E27FC236}">
                  <a16:creationId xmlns:a16="http://schemas.microsoft.com/office/drawing/2014/main" id="{AD578B6A-96A5-5509-D157-FD168930AFFE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2824;p51">
              <a:extLst>
                <a:ext uri="{FF2B5EF4-FFF2-40B4-BE49-F238E27FC236}">
                  <a16:creationId xmlns:a16="http://schemas.microsoft.com/office/drawing/2014/main" id="{18E9D627-B34C-3ED3-11D1-354BC56B6A44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2825;p51">
              <a:extLst>
                <a:ext uri="{FF2B5EF4-FFF2-40B4-BE49-F238E27FC236}">
                  <a16:creationId xmlns:a16="http://schemas.microsoft.com/office/drawing/2014/main" id="{110915BC-0A1D-B1C2-2297-2BC8BC26BFF0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2826;p51">
              <a:extLst>
                <a:ext uri="{FF2B5EF4-FFF2-40B4-BE49-F238E27FC236}">
                  <a16:creationId xmlns:a16="http://schemas.microsoft.com/office/drawing/2014/main" id="{E0668130-052E-2983-EF11-546574F30280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2827;p51">
              <a:extLst>
                <a:ext uri="{FF2B5EF4-FFF2-40B4-BE49-F238E27FC236}">
                  <a16:creationId xmlns:a16="http://schemas.microsoft.com/office/drawing/2014/main" id="{EB254B1C-B7F0-CFF4-9790-B873A7F09200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2828;p51">
              <a:extLst>
                <a:ext uri="{FF2B5EF4-FFF2-40B4-BE49-F238E27FC236}">
                  <a16:creationId xmlns:a16="http://schemas.microsoft.com/office/drawing/2014/main" id="{EBD08D90-936B-7889-5372-AAFD968E75E8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2829;p51">
              <a:extLst>
                <a:ext uri="{FF2B5EF4-FFF2-40B4-BE49-F238E27FC236}">
                  <a16:creationId xmlns:a16="http://schemas.microsoft.com/office/drawing/2014/main" id="{0311DA0B-4B5E-419F-A3B1-E6A8482F57B1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2830;p51">
              <a:extLst>
                <a:ext uri="{FF2B5EF4-FFF2-40B4-BE49-F238E27FC236}">
                  <a16:creationId xmlns:a16="http://schemas.microsoft.com/office/drawing/2014/main" id="{C45BE158-F834-B329-FFF9-B4E0DAC31C33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831;p51">
              <a:extLst>
                <a:ext uri="{FF2B5EF4-FFF2-40B4-BE49-F238E27FC236}">
                  <a16:creationId xmlns:a16="http://schemas.microsoft.com/office/drawing/2014/main" id="{99C62176-0960-5DD7-CEDF-99AF257CD6FC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832;p51">
              <a:extLst>
                <a:ext uri="{FF2B5EF4-FFF2-40B4-BE49-F238E27FC236}">
                  <a16:creationId xmlns:a16="http://schemas.microsoft.com/office/drawing/2014/main" id="{C6E1F12B-804D-7BC7-6708-0D7795FBE975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833;p51">
              <a:extLst>
                <a:ext uri="{FF2B5EF4-FFF2-40B4-BE49-F238E27FC236}">
                  <a16:creationId xmlns:a16="http://schemas.microsoft.com/office/drawing/2014/main" id="{A887512E-92BC-1CC1-0ED0-C82A4A0CBEDB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834;p51">
              <a:extLst>
                <a:ext uri="{FF2B5EF4-FFF2-40B4-BE49-F238E27FC236}">
                  <a16:creationId xmlns:a16="http://schemas.microsoft.com/office/drawing/2014/main" id="{97928738-E155-0A8B-2EEF-F9101378F14B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835;p51">
              <a:extLst>
                <a:ext uri="{FF2B5EF4-FFF2-40B4-BE49-F238E27FC236}">
                  <a16:creationId xmlns:a16="http://schemas.microsoft.com/office/drawing/2014/main" id="{E6ECAF8F-459E-B0B5-455C-FC4BB6FDCF6D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836;p51">
              <a:extLst>
                <a:ext uri="{FF2B5EF4-FFF2-40B4-BE49-F238E27FC236}">
                  <a16:creationId xmlns:a16="http://schemas.microsoft.com/office/drawing/2014/main" id="{0680755E-CAA7-9E10-4F17-EF52F7CDE066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837;p51">
              <a:extLst>
                <a:ext uri="{FF2B5EF4-FFF2-40B4-BE49-F238E27FC236}">
                  <a16:creationId xmlns:a16="http://schemas.microsoft.com/office/drawing/2014/main" id="{5E3E602A-B1B3-A956-20C5-BFE4C1810047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838;p51">
              <a:extLst>
                <a:ext uri="{FF2B5EF4-FFF2-40B4-BE49-F238E27FC236}">
                  <a16:creationId xmlns:a16="http://schemas.microsoft.com/office/drawing/2014/main" id="{1DD8D3AA-1FEF-7D45-CA06-55C0A58698F0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839;p51">
              <a:extLst>
                <a:ext uri="{FF2B5EF4-FFF2-40B4-BE49-F238E27FC236}">
                  <a16:creationId xmlns:a16="http://schemas.microsoft.com/office/drawing/2014/main" id="{37F29E35-3F46-B5C9-6A06-BFB47F025030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840;p51">
              <a:extLst>
                <a:ext uri="{FF2B5EF4-FFF2-40B4-BE49-F238E27FC236}">
                  <a16:creationId xmlns:a16="http://schemas.microsoft.com/office/drawing/2014/main" id="{3C2CC5A4-476F-6C07-BC6D-07119C15311E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841;p51">
              <a:extLst>
                <a:ext uri="{FF2B5EF4-FFF2-40B4-BE49-F238E27FC236}">
                  <a16:creationId xmlns:a16="http://schemas.microsoft.com/office/drawing/2014/main" id="{2E3DC63C-2ACE-20D7-AB61-AC12396E9234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842;p51">
              <a:extLst>
                <a:ext uri="{FF2B5EF4-FFF2-40B4-BE49-F238E27FC236}">
                  <a16:creationId xmlns:a16="http://schemas.microsoft.com/office/drawing/2014/main" id="{EB4CBB80-699F-4603-2F0A-8C0F7C67CD0A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843;p51">
              <a:extLst>
                <a:ext uri="{FF2B5EF4-FFF2-40B4-BE49-F238E27FC236}">
                  <a16:creationId xmlns:a16="http://schemas.microsoft.com/office/drawing/2014/main" id="{59E92A48-DABF-DD4D-950F-6A4D26B976A8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844;p51">
              <a:extLst>
                <a:ext uri="{FF2B5EF4-FFF2-40B4-BE49-F238E27FC236}">
                  <a16:creationId xmlns:a16="http://schemas.microsoft.com/office/drawing/2014/main" id="{2A4D0232-BA92-B769-C93D-3419FE9D8B01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845;p51">
              <a:extLst>
                <a:ext uri="{FF2B5EF4-FFF2-40B4-BE49-F238E27FC236}">
                  <a16:creationId xmlns:a16="http://schemas.microsoft.com/office/drawing/2014/main" id="{ECE7CF01-2AC5-48C0-CF83-E5257D7690C2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846;p51">
              <a:extLst>
                <a:ext uri="{FF2B5EF4-FFF2-40B4-BE49-F238E27FC236}">
                  <a16:creationId xmlns:a16="http://schemas.microsoft.com/office/drawing/2014/main" id="{A356D862-6DB1-E67D-9C73-2A3B5C4ACB12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847;p51">
              <a:extLst>
                <a:ext uri="{FF2B5EF4-FFF2-40B4-BE49-F238E27FC236}">
                  <a16:creationId xmlns:a16="http://schemas.microsoft.com/office/drawing/2014/main" id="{9D39C6FC-0F26-A648-4A65-A8BFE4915E71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848;p51">
              <a:extLst>
                <a:ext uri="{FF2B5EF4-FFF2-40B4-BE49-F238E27FC236}">
                  <a16:creationId xmlns:a16="http://schemas.microsoft.com/office/drawing/2014/main" id="{618E4BD4-13D8-FF2F-345A-D4620994D8D4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849;p51">
              <a:extLst>
                <a:ext uri="{FF2B5EF4-FFF2-40B4-BE49-F238E27FC236}">
                  <a16:creationId xmlns:a16="http://schemas.microsoft.com/office/drawing/2014/main" id="{08A38EE3-FBD4-CB3A-0005-F50C3D95B6FA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850;p51">
              <a:extLst>
                <a:ext uri="{FF2B5EF4-FFF2-40B4-BE49-F238E27FC236}">
                  <a16:creationId xmlns:a16="http://schemas.microsoft.com/office/drawing/2014/main" id="{72659171-58AB-5FAE-3056-E703325CC6EE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851;p51">
              <a:extLst>
                <a:ext uri="{FF2B5EF4-FFF2-40B4-BE49-F238E27FC236}">
                  <a16:creationId xmlns:a16="http://schemas.microsoft.com/office/drawing/2014/main" id="{882DE7B7-E586-64CF-1605-238F145EFD45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852;p51">
              <a:extLst>
                <a:ext uri="{FF2B5EF4-FFF2-40B4-BE49-F238E27FC236}">
                  <a16:creationId xmlns:a16="http://schemas.microsoft.com/office/drawing/2014/main" id="{F3BF0895-BDE9-4977-75B9-98BAAF436575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853;p51">
              <a:extLst>
                <a:ext uri="{FF2B5EF4-FFF2-40B4-BE49-F238E27FC236}">
                  <a16:creationId xmlns:a16="http://schemas.microsoft.com/office/drawing/2014/main" id="{580F7422-4B31-7C2A-8925-6E8CEB17CD49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854;p51">
              <a:extLst>
                <a:ext uri="{FF2B5EF4-FFF2-40B4-BE49-F238E27FC236}">
                  <a16:creationId xmlns:a16="http://schemas.microsoft.com/office/drawing/2014/main" id="{72F44D2C-38FF-7BED-A7F4-4DA82E8CEA25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855;p51">
              <a:extLst>
                <a:ext uri="{FF2B5EF4-FFF2-40B4-BE49-F238E27FC236}">
                  <a16:creationId xmlns:a16="http://schemas.microsoft.com/office/drawing/2014/main" id="{F5E1D392-C49B-F287-A6B9-96D996E14845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856;p51">
              <a:extLst>
                <a:ext uri="{FF2B5EF4-FFF2-40B4-BE49-F238E27FC236}">
                  <a16:creationId xmlns:a16="http://schemas.microsoft.com/office/drawing/2014/main" id="{5321DAC7-26D1-A487-7ED7-2BBECF6723A0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857;p51">
              <a:extLst>
                <a:ext uri="{FF2B5EF4-FFF2-40B4-BE49-F238E27FC236}">
                  <a16:creationId xmlns:a16="http://schemas.microsoft.com/office/drawing/2014/main" id="{69682451-D1DA-118E-DA55-1ACE3B52A4B2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858;p51">
              <a:extLst>
                <a:ext uri="{FF2B5EF4-FFF2-40B4-BE49-F238E27FC236}">
                  <a16:creationId xmlns:a16="http://schemas.microsoft.com/office/drawing/2014/main" id="{00C8C08C-E7B6-5CB4-7622-9C0EA5816D1E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859;p51">
              <a:extLst>
                <a:ext uri="{FF2B5EF4-FFF2-40B4-BE49-F238E27FC236}">
                  <a16:creationId xmlns:a16="http://schemas.microsoft.com/office/drawing/2014/main" id="{01C9EDD6-CADB-592F-1BFE-25247F85B42B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860;p51">
              <a:extLst>
                <a:ext uri="{FF2B5EF4-FFF2-40B4-BE49-F238E27FC236}">
                  <a16:creationId xmlns:a16="http://schemas.microsoft.com/office/drawing/2014/main" id="{3A2FF8B8-7275-BF64-9A1E-BAE7B7D53C20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861;p51">
              <a:extLst>
                <a:ext uri="{FF2B5EF4-FFF2-40B4-BE49-F238E27FC236}">
                  <a16:creationId xmlns:a16="http://schemas.microsoft.com/office/drawing/2014/main" id="{B764933F-A8D2-3AC8-96F9-D6BD6F154129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862;p51">
              <a:extLst>
                <a:ext uri="{FF2B5EF4-FFF2-40B4-BE49-F238E27FC236}">
                  <a16:creationId xmlns:a16="http://schemas.microsoft.com/office/drawing/2014/main" id="{7D76A19A-2EBD-3989-F636-0A3F74F36423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863;p51">
              <a:extLst>
                <a:ext uri="{FF2B5EF4-FFF2-40B4-BE49-F238E27FC236}">
                  <a16:creationId xmlns:a16="http://schemas.microsoft.com/office/drawing/2014/main" id="{B9C08AF5-BF3A-C0AE-E49A-9A40E181466B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864;p51">
              <a:extLst>
                <a:ext uri="{FF2B5EF4-FFF2-40B4-BE49-F238E27FC236}">
                  <a16:creationId xmlns:a16="http://schemas.microsoft.com/office/drawing/2014/main" id="{37BEB0B3-1960-6D59-67B9-AA3CD98BF041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865;p51">
              <a:extLst>
                <a:ext uri="{FF2B5EF4-FFF2-40B4-BE49-F238E27FC236}">
                  <a16:creationId xmlns:a16="http://schemas.microsoft.com/office/drawing/2014/main" id="{1D427D9B-F238-EB84-F262-3B55AA21E7E5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866;p51">
              <a:extLst>
                <a:ext uri="{FF2B5EF4-FFF2-40B4-BE49-F238E27FC236}">
                  <a16:creationId xmlns:a16="http://schemas.microsoft.com/office/drawing/2014/main" id="{E3D77C71-9088-C5EA-863E-BECF7DB9CBED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867;p51">
              <a:extLst>
                <a:ext uri="{FF2B5EF4-FFF2-40B4-BE49-F238E27FC236}">
                  <a16:creationId xmlns:a16="http://schemas.microsoft.com/office/drawing/2014/main" id="{94EFA726-6410-828D-9962-4BCE6BD0809F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868;p51">
              <a:extLst>
                <a:ext uri="{FF2B5EF4-FFF2-40B4-BE49-F238E27FC236}">
                  <a16:creationId xmlns:a16="http://schemas.microsoft.com/office/drawing/2014/main" id="{E68FE3BF-3047-4ABF-B247-F3CE65A8FAF2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869;p51">
              <a:extLst>
                <a:ext uri="{FF2B5EF4-FFF2-40B4-BE49-F238E27FC236}">
                  <a16:creationId xmlns:a16="http://schemas.microsoft.com/office/drawing/2014/main" id="{4EA9CDA9-28D1-12CF-AEFB-C0283E189C1A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870;p51">
              <a:extLst>
                <a:ext uri="{FF2B5EF4-FFF2-40B4-BE49-F238E27FC236}">
                  <a16:creationId xmlns:a16="http://schemas.microsoft.com/office/drawing/2014/main" id="{0F9185CA-4383-3540-8118-316789CFD907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871;p51">
              <a:extLst>
                <a:ext uri="{FF2B5EF4-FFF2-40B4-BE49-F238E27FC236}">
                  <a16:creationId xmlns:a16="http://schemas.microsoft.com/office/drawing/2014/main" id="{19BA12CC-6ACE-E58D-EA42-B4C02D326733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872;p51">
              <a:extLst>
                <a:ext uri="{FF2B5EF4-FFF2-40B4-BE49-F238E27FC236}">
                  <a16:creationId xmlns:a16="http://schemas.microsoft.com/office/drawing/2014/main" id="{7659888E-2FE7-107E-4CC4-E4F8A5D13E6C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873;p51">
              <a:extLst>
                <a:ext uri="{FF2B5EF4-FFF2-40B4-BE49-F238E27FC236}">
                  <a16:creationId xmlns:a16="http://schemas.microsoft.com/office/drawing/2014/main" id="{99D7BD77-DDD9-4816-4475-88D018ED010A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874;p51">
              <a:extLst>
                <a:ext uri="{FF2B5EF4-FFF2-40B4-BE49-F238E27FC236}">
                  <a16:creationId xmlns:a16="http://schemas.microsoft.com/office/drawing/2014/main" id="{D97AED7F-60FE-A162-E2BE-166C761EA30E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875;p51">
              <a:extLst>
                <a:ext uri="{FF2B5EF4-FFF2-40B4-BE49-F238E27FC236}">
                  <a16:creationId xmlns:a16="http://schemas.microsoft.com/office/drawing/2014/main" id="{21DC73BA-ADE8-26AF-35D6-CA7C362111F9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876;p51">
              <a:extLst>
                <a:ext uri="{FF2B5EF4-FFF2-40B4-BE49-F238E27FC236}">
                  <a16:creationId xmlns:a16="http://schemas.microsoft.com/office/drawing/2014/main" id="{88BB92BF-DA9B-602A-EB72-1F3FA19EA049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877;p51">
              <a:extLst>
                <a:ext uri="{FF2B5EF4-FFF2-40B4-BE49-F238E27FC236}">
                  <a16:creationId xmlns:a16="http://schemas.microsoft.com/office/drawing/2014/main" id="{0493D212-4D48-C6DE-C153-CEACBBE944CF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878;p51">
              <a:extLst>
                <a:ext uri="{FF2B5EF4-FFF2-40B4-BE49-F238E27FC236}">
                  <a16:creationId xmlns:a16="http://schemas.microsoft.com/office/drawing/2014/main" id="{9203BBB3-B7D8-A73D-786D-493DC8162788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879;p51">
              <a:extLst>
                <a:ext uri="{FF2B5EF4-FFF2-40B4-BE49-F238E27FC236}">
                  <a16:creationId xmlns:a16="http://schemas.microsoft.com/office/drawing/2014/main" id="{7BBCA751-7052-95DB-F801-8F80A3FC0496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880;p51">
              <a:extLst>
                <a:ext uri="{FF2B5EF4-FFF2-40B4-BE49-F238E27FC236}">
                  <a16:creationId xmlns:a16="http://schemas.microsoft.com/office/drawing/2014/main" id="{8146952A-B75F-8182-669B-A58F0B24D2D6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881;p51">
              <a:extLst>
                <a:ext uri="{FF2B5EF4-FFF2-40B4-BE49-F238E27FC236}">
                  <a16:creationId xmlns:a16="http://schemas.microsoft.com/office/drawing/2014/main" id="{E29183DF-927F-3278-FF76-3DFC7E7D11BC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882;p51">
              <a:extLst>
                <a:ext uri="{FF2B5EF4-FFF2-40B4-BE49-F238E27FC236}">
                  <a16:creationId xmlns:a16="http://schemas.microsoft.com/office/drawing/2014/main" id="{8006334E-E424-6A50-67CA-E3573EE308EA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883;p51">
              <a:extLst>
                <a:ext uri="{FF2B5EF4-FFF2-40B4-BE49-F238E27FC236}">
                  <a16:creationId xmlns:a16="http://schemas.microsoft.com/office/drawing/2014/main" id="{DC7E3A8D-0DD7-842E-BBA7-EDF2D077C1D2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884;p51">
              <a:extLst>
                <a:ext uri="{FF2B5EF4-FFF2-40B4-BE49-F238E27FC236}">
                  <a16:creationId xmlns:a16="http://schemas.microsoft.com/office/drawing/2014/main" id="{821FEDAD-056B-B550-9B6D-E73449F3F593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885;p51">
              <a:extLst>
                <a:ext uri="{FF2B5EF4-FFF2-40B4-BE49-F238E27FC236}">
                  <a16:creationId xmlns:a16="http://schemas.microsoft.com/office/drawing/2014/main" id="{FD903791-E222-FFE6-E08E-2A5829F725E3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886;p51">
              <a:extLst>
                <a:ext uri="{FF2B5EF4-FFF2-40B4-BE49-F238E27FC236}">
                  <a16:creationId xmlns:a16="http://schemas.microsoft.com/office/drawing/2014/main" id="{A6C777EA-9A61-101A-1A8D-855A14CE28B9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887;p51">
              <a:extLst>
                <a:ext uri="{FF2B5EF4-FFF2-40B4-BE49-F238E27FC236}">
                  <a16:creationId xmlns:a16="http://schemas.microsoft.com/office/drawing/2014/main" id="{447AB5B2-7D84-13B3-F6E1-6919A5816DA9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888;p51">
              <a:extLst>
                <a:ext uri="{FF2B5EF4-FFF2-40B4-BE49-F238E27FC236}">
                  <a16:creationId xmlns:a16="http://schemas.microsoft.com/office/drawing/2014/main" id="{F9F1A7B5-1FC2-5E35-3E9F-8827B5DF5719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889;p51">
              <a:extLst>
                <a:ext uri="{FF2B5EF4-FFF2-40B4-BE49-F238E27FC236}">
                  <a16:creationId xmlns:a16="http://schemas.microsoft.com/office/drawing/2014/main" id="{D5CDCD9D-3B8E-F2FB-2ACD-6F98767A6372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890;p51">
              <a:extLst>
                <a:ext uri="{FF2B5EF4-FFF2-40B4-BE49-F238E27FC236}">
                  <a16:creationId xmlns:a16="http://schemas.microsoft.com/office/drawing/2014/main" id="{02916EF0-37E1-FE6D-3C7E-C4D402CE3679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891;p51">
              <a:extLst>
                <a:ext uri="{FF2B5EF4-FFF2-40B4-BE49-F238E27FC236}">
                  <a16:creationId xmlns:a16="http://schemas.microsoft.com/office/drawing/2014/main" id="{56AB4714-DF05-AE40-62CB-EC77B551EEA5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892;p51">
              <a:extLst>
                <a:ext uri="{FF2B5EF4-FFF2-40B4-BE49-F238E27FC236}">
                  <a16:creationId xmlns:a16="http://schemas.microsoft.com/office/drawing/2014/main" id="{D50FB4FE-E37E-3CE9-5A80-E522034FD58F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893;p51">
              <a:extLst>
                <a:ext uri="{FF2B5EF4-FFF2-40B4-BE49-F238E27FC236}">
                  <a16:creationId xmlns:a16="http://schemas.microsoft.com/office/drawing/2014/main" id="{9391A6BC-E300-A7E1-3AE2-D71ED35055BB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894;p51">
              <a:extLst>
                <a:ext uri="{FF2B5EF4-FFF2-40B4-BE49-F238E27FC236}">
                  <a16:creationId xmlns:a16="http://schemas.microsoft.com/office/drawing/2014/main" id="{3385342D-7110-6F6C-2AAB-92630BB7A5E8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895;p51">
              <a:extLst>
                <a:ext uri="{FF2B5EF4-FFF2-40B4-BE49-F238E27FC236}">
                  <a16:creationId xmlns:a16="http://schemas.microsoft.com/office/drawing/2014/main" id="{24D130C6-D240-B91C-8B49-EDBC3CE0D240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896;p51">
              <a:extLst>
                <a:ext uri="{FF2B5EF4-FFF2-40B4-BE49-F238E27FC236}">
                  <a16:creationId xmlns:a16="http://schemas.microsoft.com/office/drawing/2014/main" id="{AD75469E-A5A6-0331-3241-439DE1E348D1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897;p51">
              <a:extLst>
                <a:ext uri="{FF2B5EF4-FFF2-40B4-BE49-F238E27FC236}">
                  <a16:creationId xmlns:a16="http://schemas.microsoft.com/office/drawing/2014/main" id="{02C6F9B6-4598-BB48-FAE3-36AB9DA1A495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898;p51">
              <a:extLst>
                <a:ext uri="{FF2B5EF4-FFF2-40B4-BE49-F238E27FC236}">
                  <a16:creationId xmlns:a16="http://schemas.microsoft.com/office/drawing/2014/main" id="{89FBC072-3239-2306-6207-6DDF55373A1B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899;p51">
              <a:extLst>
                <a:ext uri="{FF2B5EF4-FFF2-40B4-BE49-F238E27FC236}">
                  <a16:creationId xmlns:a16="http://schemas.microsoft.com/office/drawing/2014/main" id="{3033F4F8-2134-5015-9B86-45A042F6BB84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900;p51">
              <a:extLst>
                <a:ext uri="{FF2B5EF4-FFF2-40B4-BE49-F238E27FC236}">
                  <a16:creationId xmlns:a16="http://schemas.microsoft.com/office/drawing/2014/main" id="{F5FB4CC4-4831-B4ED-7CC5-7F8F5F6D216E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901;p51">
              <a:extLst>
                <a:ext uri="{FF2B5EF4-FFF2-40B4-BE49-F238E27FC236}">
                  <a16:creationId xmlns:a16="http://schemas.microsoft.com/office/drawing/2014/main" id="{AD0D1992-49A8-0A0E-5D07-FD046AD81149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902;p51">
              <a:extLst>
                <a:ext uri="{FF2B5EF4-FFF2-40B4-BE49-F238E27FC236}">
                  <a16:creationId xmlns:a16="http://schemas.microsoft.com/office/drawing/2014/main" id="{6FE6FA38-87B0-85FF-68DA-6E5046D37462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903;p51">
              <a:extLst>
                <a:ext uri="{FF2B5EF4-FFF2-40B4-BE49-F238E27FC236}">
                  <a16:creationId xmlns:a16="http://schemas.microsoft.com/office/drawing/2014/main" id="{2A2775F4-477C-33A0-ECC7-2F190E7ED051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904;p51">
              <a:extLst>
                <a:ext uri="{FF2B5EF4-FFF2-40B4-BE49-F238E27FC236}">
                  <a16:creationId xmlns:a16="http://schemas.microsoft.com/office/drawing/2014/main" id="{CF01AB5D-D21E-3325-B02D-37071B0BAB8C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905;p51">
              <a:extLst>
                <a:ext uri="{FF2B5EF4-FFF2-40B4-BE49-F238E27FC236}">
                  <a16:creationId xmlns:a16="http://schemas.microsoft.com/office/drawing/2014/main" id="{883905EE-6874-B6F6-49C6-09A6E908C061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906;p51">
              <a:extLst>
                <a:ext uri="{FF2B5EF4-FFF2-40B4-BE49-F238E27FC236}">
                  <a16:creationId xmlns:a16="http://schemas.microsoft.com/office/drawing/2014/main" id="{FCF4B8EB-FA6B-5716-3046-A246FB4A5E39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907;p51">
              <a:extLst>
                <a:ext uri="{FF2B5EF4-FFF2-40B4-BE49-F238E27FC236}">
                  <a16:creationId xmlns:a16="http://schemas.microsoft.com/office/drawing/2014/main" id="{8A6A334D-8D02-6314-EEB1-E5D4EB091502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908;p51">
              <a:extLst>
                <a:ext uri="{FF2B5EF4-FFF2-40B4-BE49-F238E27FC236}">
                  <a16:creationId xmlns:a16="http://schemas.microsoft.com/office/drawing/2014/main" id="{A2112512-7049-0324-B28C-77B8D2B2AB7C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909;p51">
              <a:extLst>
                <a:ext uri="{FF2B5EF4-FFF2-40B4-BE49-F238E27FC236}">
                  <a16:creationId xmlns:a16="http://schemas.microsoft.com/office/drawing/2014/main" id="{0B812A4E-109F-D2FD-D1F4-C04A174AB3F0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910;p51">
              <a:extLst>
                <a:ext uri="{FF2B5EF4-FFF2-40B4-BE49-F238E27FC236}">
                  <a16:creationId xmlns:a16="http://schemas.microsoft.com/office/drawing/2014/main" id="{8635F644-83CA-2F24-2AD2-3ED7FDCE8A9A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911;p51">
              <a:extLst>
                <a:ext uri="{FF2B5EF4-FFF2-40B4-BE49-F238E27FC236}">
                  <a16:creationId xmlns:a16="http://schemas.microsoft.com/office/drawing/2014/main" id="{B96B5BFC-187E-5D04-8CFE-C58D9269D9BA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912;p51">
              <a:extLst>
                <a:ext uri="{FF2B5EF4-FFF2-40B4-BE49-F238E27FC236}">
                  <a16:creationId xmlns:a16="http://schemas.microsoft.com/office/drawing/2014/main" id="{9D3E6F89-FC69-3486-F90C-8734B824A145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913;p51">
              <a:extLst>
                <a:ext uri="{FF2B5EF4-FFF2-40B4-BE49-F238E27FC236}">
                  <a16:creationId xmlns:a16="http://schemas.microsoft.com/office/drawing/2014/main" id="{54611C24-A43E-3C40-F139-6B921CC2A552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914;p51">
              <a:extLst>
                <a:ext uri="{FF2B5EF4-FFF2-40B4-BE49-F238E27FC236}">
                  <a16:creationId xmlns:a16="http://schemas.microsoft.com/office/drawing/2014/main" id="{DE37A1D1-BDFD-0000-5B76-B3825359EECC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915;p51">
              <a:extLst>
                <a:ext uri="{FF2B5EF4-FFF2-40B4-BE49-F238E27FC236}">
                  <a16:creationId xmlns:a16="http://schemas.microsoft.com/office/drawing/2014/main" id="{2EB5AA85-A3F1-949D-696E-F611209B907C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916;p51">
              <a:extLst>
                <a:ext uri="{FF2B5EF4-FFF2-40B4-BE49-F238E27FC236}">
                  <a16:creationId xmlns:a16="http://schemas.microsoft.com/office/drawing/2014/main" id="{CC250F70-B264-790A-968E-B6C748112433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917;p51">
              <a:extLst>
                <a:ext uri="{FF2B5EF4-FFF2-40B4-BE49-F238E27FC236}">
                  <a16:creationId xmlns:a16="http://schemas.microsoft.com/office/drawing/2014/main" id="{6CEAF5C2-F3B7-AF7C-0487-8DCC841FE782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918;p51">
              <a:extLst>
                <a:ext uri="{FF2B5EF4-FFF2-40B4-BE49-F238E27FC236}">
                  <a16:creationId xmlns:a16="http://schemas.microsoft.com/office/drawing/2014/main" id="{115C5422-4B98-CE04-45B9-957B522E7A80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919;p51">
              <a:extLst>
                <a:ext uri="{FF2B5EF4-FFF2-40B4-BE49-F238E27FC236}">
                  <a16:creationId xmlns:a16="http://schemas.microsoft.com/office/drawing/2014/main" id="{AB7DDE81-6AD7-5DDF-B9AC-B2E30FA9091A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920;p51">
              <a:extLst>
                <a:ext uri="{FF2B5EF4-FFF2-40B4-BE49-F238E27FC236}">
                  <a16:creationId xmlns:a16="http://schemas.microsoft.com/office/drawing/2014/main" id="{D863CF3E-9FB4-42C6-AF80-7853C2A60C54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921;p51">
              <a:extLst>
                <a:ext uri="{FF2B5EF4-FFF2-40B4-BE49-F238E27FC236}">
                  <a16:creationId xmlns:a16="http://schemas.microsoft.com/office/drawing/2014/main" id="{B12F0F29-2196-F220-C1D4-818BE3E36927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922;p51">
              <a:extLst>
                <a:ext uri="{FF2B5EF4-FFF2-40B4-BE49-F238E27FC236}">
                  <a16:creationId xmlns:a16="http://schemas.microsoft.com/office/drawing/2014/main" id="{655672AF-2793-1CD0-3AA4-2959C572EA51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23;p51">
              <a:extLst>
                <a:ext uri="{FF2B5EF4-FFF2-40B4-BE49-F238E27FC236}">
                  <a16:creationId xmlns:a16="http://schemas.microsoft.com/office/drawing/2014/main" id="{5E93B739-0D1C-9B7F-E8D6-80C803CAAA7D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924;p51">
              <a:extLst>
                <a:ext uri="{FF2B5EF4-FFF2-40B4-BE49-F238E27FC236}">
                  <a16:creationId xmlns:a16="http://schemas.microsoft.com/office/drawing/2014/main" id="{27202E2B-521A-A344-9581-4686C782F8CD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925;p51">
              <a:extLst>
                <a:ext uri="{FF2B5EF4-FFF2-40B4-BE49-F238E27FC236}">
                  <a16:creationId xmlns:a16="http://schemas.microsoft.com/office/drawing/2014/main" id="{AAC801F4-1B07-FF93-5220-23ACAFF15042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926;p51">
              <a:extLst>
                <a:ext uri="{FF2B5EF4-FFF2-40B4-BE49-F238E27FC236}">
                  <a16:creationId xmlns:a16="http://schemas.microsoft.com/office/drawing/2014/main" id="{FF280092-AAE0-51C0-3352-0FE4B1BB1DCA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927;p51">
              <a:extLst>
                <a:ext uri="{FF2B5EF4-FFF2-40B4-BE49-F238E27FC236}">
                  <a16:creationId xmlns:a16="http://schemas.microsoft.com/office/drawing/2014/main" id="{52FB610C-7C83-A301-7607-D5A368D0912F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928;p51">
              <a:extLst>
                <a:ext uri="{FF2B5EF4-FFF2-40B4-BE49-F238E27FC236}">
                  <a16:creationId xmlns:a16="http://schemas.microsoft.com/office/drawing/2014/main" id="{6CD1FB25-3AD2-3D47-49D0-5CE22F4D94D0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929;p51">
              <a:extLst>
                <a:ext uri="{FF2B5EF4-FFF2-40B4-BE49-F238E27FC236}">
                  <a16:creationId xmlns:a16="http://schemas.microsoft.com/office/drawing/2014/main" id="{8C485BBA-90F9-45EE-8989-7DD0ED266A1B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930;p51">
              <a:extLst>
                <a:ext uri="{FF2B5EF4-FFF2-40B4-BE49-F238E27FC236}">
                  <a16:creationId xmlns:a16="http://schemas.microsoft.com/office/drawing/2014/main" id="{3AD8EDA5-570E-79C0-0DD6-7E01DB0038AD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Primjeri analize sentimenta</a:t>
            </a:r>
            <a:endParaRPr sz="3200"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685478" y="1545657"/>
            <a:ext cx="253779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/>
              <a:t>TURIZAM</a:t>
            </a:r>
            <a:endParaRPr sz="1200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85478" y="1870071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Pozitivne recenzije direktno utječu na</a:t>
            </a:r>
            <a:r>
              <a:rPr lang="hr-HR" sz="1400" dirty="0"/>
              <a:t> povećanje broja rezervacija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43662" y="1476879"/>
            <a:ext cx="233118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chemeClr val="accent1"/>
                </a:solidFill>
              </a:rPr>
              <a:t>MALOPRODAJNE TVRTKE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43662" y="1870071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/>
              <a:t>P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ovratne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informacije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kupaca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prepozna</a:t>
            </a: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van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</a:t>
            </a: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trendov</a:t>
            </a: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prilagod</a:t>
            </a:r>
            <a:r>
              <a:rPr lang="hr-HR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asortiman</a:t>
            </a: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</a:t>
            </a: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proizvoda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01046" y="3131943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chemeClr val="accent1"/>
                </a:solidFill>
              </a:rPr>
              <a:t>FINANCIJE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01046" y="3525135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Predviđanje pozitivnih i negativnih</a:t>
            </a:r>
            <a:r>
              <a:rPr lang="hr-HR" sz="1400" dirty="0"/>
              <a:t> </a:t>
            </a: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tržišnih trendova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40358" y="3131943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chemeClr val="accent1"/>
                </a:solidFill>
              </a:rPr>
              <a:t>OBRAZOVANJE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40358" y="3525135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Poboljšanje kvaliteta nastave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487614" y="1632327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598919" y="328739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38848" y="328739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43666" y="1632327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6F5F3-723E-47C2-D125-78F0715A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928" y="4634958"/>
            <a:ext cx="542072" cy="50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64741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3510905" y="439279"/>
            <a:ext cx="513433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Postupak analize sentimenta</a:t>
            </a:r>
            <a:endParaRPr sz="3200" dirty="0"/>
          </a:p>
        </p:txBody>
      </p:sp>
      <p:pic>
        <p:nvPicPr>
          <p:cNvPr id="37" name="Picture 36" descr="A diagram of arrows and text&#10;&#10;Description automatically generated with medium confidence">
            <a:extLst>
              <a:ext uri="{FF2B5EF4-FFF2-40B4-BE49-F238E27FC236}">
                <a16:creationId xmlns:a16="http://schemas.microsoft.com/office/drawing/2014/main" id="{937AE200-C004-59CB-5BEE-B4AAF796D3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11551" y="143982"/>
            <a:ext cx="1825300" cy="48555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B8A339-CE7B-7E97-FF7E-2B749EC9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928" y="4634958"/>
            <a:ext cx="542072" cy="50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5544614" y="2533763"/>
            <a:ext cx="3479543" cy="1598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l-PL" dirty="0"/>
              <a:t>Skup podataka korišten za ovaj projekt preuzet je s platforme Kaggle.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l-PL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Ideja je napraviti analizu sentimenta nad brojnim recenzijama </a:t>
            </a:r>
            <a:r>
              <a:rPr lang="pl-PL" dirty="0"/>
              <a:t>h</a:t>
            </a:r>
            <a:r>
              <a:rPr lang="pl-PL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otela.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l-PL" dirty="0"/>
              <a:t>Ovaj dio koda nam govori da skup podataka "train_data" ima oblik: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l-PL" dirty="0"/>
              <a:t>  (broj redaka, broj stupaca) = (38932, 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39805" y="112620"/>
            <a:ext cx="5063467" cy="4672070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A30FAE-17F3-0937-F81A-5910B1BA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62" y="1092364"/>
            <a:ext cx="2466626" cy="1887571"/>
          </a:xfrm>
          <a:prstGeom prst="rect">
            <a:avLst/>
          </a:prstGeom>
        </p:spPr>
      </p:pic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474254" y="136267"/>
            <a:ext cx="623460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Upoznavanje s odabranim skupom podataka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AE98A-72CF-1AA1-BC49-1E30D780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772" y="2595135"/>
            <a:ext cx="1834506" cy="857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58F6E-FB20-B464-A801-1E77D6953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928" y="4634958"/>
            <a:ext cx="542072" cy="50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54643" y="1079169"/>
            <a:ext cx="424281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200" dirty="0"/>
              <a:t>Vizualizacija podataka</a:t>
            </a:r>
            <a:endParaRPr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8A91-A581-970F-DE7E-12D663D55C5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9632" y="1838821"/>
            <a:ext cx="4011173" cy="576000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r-HR" sz="1200" b="1" dirty="0"/>
              <a:t>Vizualizacija</a:t>
            </a:r>
            <a:r>
              <a:rPr lang="hr-HR" sz="1200" dirty="0"/>
              <a:t> je </a:t>
            </a:r>
            <a:r>
              <a:rPr lang="hr-HR" sz="1200" b="1" dirty="0"/>
              <a:t>korisna</a:t>
            </a:r>
            <a:r>
              <a:rPr lang="hr-HR" sz="1200" dirty="0"/>
              <a:t> za </a:t>
            </a:r>
            <a:r>
              <a:rPr lang="hr-HR" sz="1200" b="1" dirty="0"/>
              <a:t>brže</a:t>
            </a:r>
            <a:r>
              <a:rPr lang="hr-HR" sz="1200" dirty="0"/>
              <a:t> </a:t>
            </a:r>
            <a:r>
              <a:rPr lang="hr-HR" sz="1200" b="1" dirty="0"/>
              <a:t>razumijevanje</a:t>
            </a:r>
            <a:r>
              <a:rPr lang="hr-HR" sz="1200" dirty="0"/>
              <a:t> </a:t>
            </a:r>
            <a:r>
              <a:rPr lang="hr-HR" sz="1200" b="1" dirty="0"/>
              <a:t>podataka</a:t>
            </a:r>
            <a:r>
              <a:rPr lang="hr-HR" sz="1200" dirty="0"/>
              <a:t>, ljudski mozak je sposoban prepoznavati </a:t>
            </a:r>
            <a:r>
              <a:rPr lang="hr-HR" sz="1200" b="1" dirty="0"/>
              <a:t>obrasce</a:t>
            </a:r>
            <a:r>
              <a:rPr lang="hr-HR" sz="1200" dirty="0"/>
              <a:t> i </a:t>
            </a:r>
            <a:r>
              <a:rPr lang="hr-HR" sz="1200" b="1" dirty="0"/>
              <a:t>trendove</a:t>
            </a:r>
            <a:r>
              <a:rPr lang="hr-HR" sz="1200" dirty="0"/>
              <a:t> </a:t>
            </a:r>
            <a:r>
              <a:rPr lang="hr-HR" sz="1200" b="1" dirty="0"/>
              <a:t>lakše</a:t>
            </a:r>
            <a:r>
              <a:rPr lang="hr-HR" sz="1200" dirty="0"/>
              <a:t> </a:t>
            </a:r>
            <a:r>
              <a:rPr lang="hr-HR" sz="1200" b="1" dirty="0"/>
              <a:t>kroz</a:t>
            </a:r>
            <a:r>
              <a:rPr lang="hr-HR" sz="1200" dirty="0"/>
              <a:t> </a:t>
            </a:r>
            <a:r>
              <a:rPr lang="hr-HR" sz="1200" b="1" dirty="0"/>
              <a:t>slike</a:t>
            </a:r>
            <a:r>
              <a:rPr lang="hr-HR" sz="1200" dirty="0"/>
              <a:t> i </a:t>
            </a:r>
            <a:r>
              <a:rPr lang="hr-HR" sz="1200" b="1" dirty="0"/>
              <a:t>grafikone</a:t>
            </a:r>
            <a:r>
              <a:rPr lang="hr-HR" sz="1200" dirty="0"/>
              <a:t> nego kroz tablične podatke.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hr-HR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r-HR" sz="1200" dirty="0"/>
              <a:t>S </a:t>
            </a:r>
            <a:r>
              <a:rPr lang="en-US" sz="1200" dirty="0" err="1"/>
              <a:t>našim</a:t>
            </a:r>
            <a:r>
              <a:rPr lang="en-US" sz="1200" dirty="0"/>
              <a:t> </a:t>
            </a:r>
            <a:r>
              <a:rPr lang="en-US" sz="1200" dirty="0" err="1"/>
              <a:t>podacima</a:t>
            </a:r>
            <a:r>
              <a:rPr lang="en-US" sz="1200" dirty="0"/>
              <a:t> </a:t>
            </a:r>
            <a:r>
              <a:rPr lang="en-US" sz="1200" b="1" dirty="0" err="1"/>
              <a:t>možemo</a:t>
            </a:r>
            <a:r>
              <a:rPr lang="en-US" sz="1200" dirty="0"/>
              <a:t> </a:t>
            </a:r>
            <a:r>
              <a:rPr lang="en-US" sz="1200" b="1" dirty="0" err="1"/>
              <a:t>prikazati</a:t>
            </a:r>
            <a:r>
              <a:rPr lang="en-US" sz="1200" dirty="0"/>
              <a:t> koji </a:t>
            </a:r>
            <a:r>
              <a:rPr lang="en-US" sz="1200" b="1" dirty="0" err="1"/>
              <a:t>uređaj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korisnici</a:t>
            </a:r>
            <a:r>
              <a:rPr lang="en-US" sz="1200" dirty="0"/>
              <a:t> </a:t>
            </a:r>
            <a:r>
              <a:rPr lang="en-US" sz="1200" dirty="0" err="1"/>
              <a:t>koristili</a:t>
            </a:r>
            <a:r>
              <a:rPr lang="en-US" sz="1200" dirty="0"/>
              <a:t> </a:t>
            </a:r>
            <a:r>
              <a:rPr lang="en-US" sz="1200" b="1" dirty="0" err="1"/>
              <a:t>prilikom</a:t>
            </a:r>
            <a:r>
              <a:rPr lang="en-US" sz="1200" b="1" dirty="0"/>
              <a:t> </a:t>
            </a:r>
            <a:r>
              <a:rPr lang="en-US" sz="1200" b="1" dirty="0" err="1"/>
              <a:t>davanja</a:t>
            </a:r>
            <a:r>
              <a:rPr lang="en-US" sz="1200" b="1" dirty="0"/>
              <a:t> </a:t>
            </a:r>
            <a:r>
              <a:rPr lang="en-US" sz="1200" b="1" dirty="0" err="1"/>
              <a:t>recenzije</a:t>
            </a:r>
            <a:r>
              <a:rPr lang="en-US" sz="1200" dirty="0"/>
              <a:t>, koji </a:t>
            </a:r>
            <a:r>
              <a:rPr lang="en-US" sz="1200" b="1" dirty="0"/>
              <a:t>internet </a:t>
            </a:r>
            <a:r>
              <a:rPr lang="en-US" sz="1200" b="1" dirty="0" err="1"/>
              <a:t>preglednik</a:t>
            </a:r>
            <a:r>
              <a:rPr lang="en-US" sz="1200" b="1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u </a:t>
            </a:r>
            <a:r>
              <a:rPr lang="en-US" sz="1200" dirty="0" err="1"/>
              <a:t>konačnici</a:t>
            </a:r>
            <a:r>
              <a:rPr lang="en-US" sz="1200" dirty="0"/>
              <a:t> je li </a:t>
            </a:r>
            <a:r>
              <a:rPr lang="en-US" sz="1200" dirty="0" err="1"/>
              <a:t>njihova</a:t>
            </a:r>
            <a:r>
              <a:rPr lang="en-US" sz="1200" dirty="0"/>
              <a:t> </a:t>
            </a:r>
            <a:r>
              <a:rPr lang="en-US" sz="1200" b="1" dirty="0" err="1"/>
              <a:t>recenzija</a:t>
            </a:r>
            <a:r>
              <a:rPr lang="en-US" sz="1200" dirty="0"/>
              <a:t> </a:t>
            </a:r>
            <a:r>
              <a:rPr lang="en-US" sz="1200" dirty="0" err="1"/>
              <a:t>bila</a:t>
            </a:r>
            <a:r>
              <a:rPr lang="en-US" sz="1200" dirty="0"/>
              <a:t> </a:t>
            </a:r>
            <a:r>
              <a:rPr lang="en-US" sz="1200" b="1" dirty="0" err="1"/>
              <a:t>pozitivna</a:t>
            </a:r>
            <a:r>
              <a:rPr lang="en-US" sz="1200" dirty="0"/>
              <a:t> </a:t>
            </a:r>
            <a:r>
              <a:rPr lang="en-US" sz="1200" b="1" dirty="0" err="1"/>
              <a:t>ili</a:t>
            </a:r>
            <a:r>
              <a:rPr lang="en-US" sz="1200" dirty="0"/>
              <a:t> </a:t>
            </a:r>
            <a:r>
              <a:rPr lang="en-US" sz="1200" b="1" dirty="0" err="1"/>
              <a:t>negativna</a:t>
            </a:r>
            <a:r>
              <a:rPr lang="en-US" sz="1200" dirty="0"/>
              <a:t>. </a:t>
            </a:r>
            <a:endParaRPr lang="hr-HR" sz="1100" dirty="0"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E038F72B-6AA3-66C9-5DA3-8095F96141C0}"/>
              </a:ext>
            </a:extLst>
          </p:cNvPr>
          <p:cNvGrpSpPr/>
          <p:nvPr/>
        </p:nvGrpSpPr>
        <p:grpSpPr>
          <a:xfrm>
            <a:off x="4821383" y="330589"/>
            <a:ext cx="4120760" cy="4406985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6B4573C1-42CB-6A1B-A655-819463E77717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6AB13DFD-0CA9-9B03-359E-3D8F95922654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0737B934-8B88-C33F-415F-8AEE6D4E03B3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09678581-D4C5-FFD8-D183-DA1B60B61474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C23DE218-C630-C73C-21A4-A25477CE48C1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B2C34AC2-84A2-6F32-2003-8508B07CBBDF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C48FCAC-6070-D052-1DFA-EC83C61DB978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5F8F31FA-5923-2644-0D18-A52E9813616B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4E2902DF-E48C-402D-B224-844A091A1BB6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1DDC794A-6518-555D-BDA3-698609D2E55C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0ED492E1-B92F-F848-C591-A5DE3EF7977B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5F08C0C8-DF7D-DBFF-0FDC-883F79CDF785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9B2917DD-35B4-210B-7340-452C1251363B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55C2A5D3-63CD-B752-2F13-870711EAC7A8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80B57E0A-9810-6FB8-2199-73118803BD38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92A294EA-AC1A-4F65-63B0-2D719C3809E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C6C489FC-5C7E-DFB6-D4EE-72A3FA001B0F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F62EC579-EF5C-F6B8-3128-CF58E544C2A6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84C19BF9-E817-BD9E-BDBF-CE6476BC5B29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9C1CA45E-62FC-D1C9-944F-6ACFCDE10A0E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A8F00761-5972-C465-F3EF-DA7A55D474FC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38B89426-D101-CD51-271A-3DB20CEE23BA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21245B96-D9BC-6E7E-2E67-836CACC4EB8F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5DA90EC-4E54-DFDC-7501-FDD3EE77CBE5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7F105EDB-C190-C167-7FE6-AA948742C433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14C1460E-D740-B908-E410-69EED87EA3A0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75CE978D-3F4F-9CB2-EED1-B568E26F0A2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C93A6E4A-9065-8541-F037-326419B412B0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9D3DE302-5B60-3D34-E835-FB51E3F6E115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7CD7A3BA-07F6-4C3B-D6E4-6FEB2D516A4A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2096B248-D09E-DFA7-0AF2-2CEB82E37815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89A543AC-0B5D-6A74-8778-B6B0ED3552A8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1F966A06-8949-D43E-D217-814DAE7E9C2E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9B5D6FED-873D-7B50-D2E6-3AED56942D63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F576FDC3-0241-1444-1025-BC491E71B606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72CC6C9A-BD5D-2E08-06A9-03AEF966603E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B806AF3D-432A-409E-D8AA-1656923E9B72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057;p64">
              <a:extLst>
                <a:ext uri="{FF2B5EF4-FFF2-40B4-BE49-F238E27FC236}">
                  <a16:creationId xmlns:a16="http://schemas.microsoft.com/office/drawing/2014/main" id="{30B3661C-F8A1-330F-67AC-4B343F07EB3A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058;p64">
              <a:extLst>
                <a:ext uri="{FF2B5EF4-FFF2-40B4-BE49-F238E27FC236}">
                  <a16:creationId xmlns:a16="http://schemas.microsoft.com/office/drawing/2014/main" id="{5EFCF341-0612-4B15-2461-B251B03B678D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059;p64">
              <a:extLst>
                <a:ext uri="{FF2B5EF4-FFF2-40B4-BE49-F238E27FC236}">
                  <a16:creationId xmlns:a16="http://schemas.microsoft.com/office/drawing/2014/main" id="{45828FDA-125C-9CA9-28AC-5DC05315CCBE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060;p64">
              <a:extLst>
                <a:ext uri="{FF2B5EF4-FFF2-40B4-BE49-F238E27FC236}">
                  <a16:creationId xmlns:a16="http://schemas.microsoft.com/office/drawing/2014/main" id="{F8550AE9-02AA-11F7-6D5B-7DFC75ED7215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061;p64">
              <a:extLst>
                <a:ext uri="{FF2B5EF4-FFF2-40B4-BE49-F238E27FC236}">
                  <a16:creationId xmlns:a16="http://schemas.microsoft.com/office/drawing/2014/main" id="{1F3CA3DE-686B-DBF0-B7DF-8D9666BF4508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062;p64">
              <a:extLst>
                <a:ext uri="{FF2B5EF4-FFF2-40B4-BE49-F238E27FC236}">
                  <a16:creationId xmlns:a16="http://schemas.microsoft.com/office/drawing/2014/main" id="{454DC861-B203-5B12-A476-79996C7B82B0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063;p64">
              <a:extLst>
                <a:ext uri="{FF2B5EF4-FFF2-40B4-BE49-F238E27FC236}">
                  <a16:creationId xmlns:a16="http://schemas.microsoft.com/office/drawing/2014/main" id="{A71023F3-F868-C3AA-578C-12F8A2AE008D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064;p64">
              <a:extLst>
                <a:ext uri="{FF2B5EF4-FFF2-40B4-BE49-F238E27FC236}">
                  <a16:creationId xmlns:a16="http://schemas.microsoft.com/office/drawing/2014/main" id="{03D79788-73D2-7B38-7F2A-0FF60EC897F9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065;p64">
              <a:extLst>
                <a:ext uri="{FF2B5EF4-FFF2-40B4-BE49-F238E27FC236}">
                  <a16:creationId xmlns:a16="http://schemas.microsoft.com/office/drawing/2014/main" id="{A7104807-284F-1595-4B97-02FE1DFDFA76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066;p64">
              <a:extLst>
                <a:ext uri="{FF2B5EF4-FFF2-40B4-BE49-F238E27FC236}">
                  <a16:creationId xmlns:a16="http://schemas.microsoft.com/office/drawing/2014/main" id="{C58C6B23-6701-5804-F111-C72AC092AAE8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067;p64">
              <a:extLst>
                <a:ext uri="{FF2B5EF4-FFF2-40B4-BE49-F238E27FC236}">
                  <a16:creationId xmlns:a16="http://schemas.microsoft.com/office/drawing/2014/main" id="{E7A9AA11-E797-13AC-FC42-EC448166EEDE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068;p64">
              <a:extLst>
                <a:ext uri="{FF2B5EF4-FFF2-40B4-BE49-F238E27FC236}">
                  <a16:creationId xmlns:a16="http://schemas.microsoft.com/office/drawing/2014/main" id="{FA64FA74-DB03-918D-E53D-DA35174E83D0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069;p64">
              <a:extLst>
                <a:ext uri="{FF2B5EF4-FFF2-40B4-BE49-F238E27FC236}">
                  <a16:creationId xmlns:a16="http://schemas.microsoft.com/office/drawing/2014/main" id="{BDB4DD98-2A6E-CFA6-5C7A-B6EE8A5DDE73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070;p64">
              <a:extLst>
                <a:ext uri="{FF2B5EF4-FFF2-40B4-BE49-F238E27FC236}">
                  <a16:creationId xmlns:a16="http://schemas.microsoft.com/office/drawing/2014/main" id="{D02C77DC-C775-565F-4806-D98C631D9F64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071;p64">
              <a:extLst>
                <a:ext uri="{FF2B5EF4-FFF2-40B4-BE49-F238E27FC236}">
                  <a16:creationId xmlns:a16="http://schemas.microsoft.com/office/drawing/2014/main" id="{4FE4209E-48A0-4701-614B-1BE244666C25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072;p64">
              <a:extLst>
                <a:ext uri="{FF2B5EF4-FFF2-40B4-BE49-F238E27FC236}">
                  <a16:creationId xmlns:a16="http://schemas.microsoft.com/office/drawing/2014/main" id="{1C3C0326-29DF-801B-7492-9E86889D1C47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073;p64">
              <a:extLst>
                <a:ext uri="{FF2B5EF4-FFF2-40B4-BE49-F238E27FC236}">
                  <a16:creationId xmlns:a16="http://schemas.microsoft.com/office/drawing/2014/main" id="{EBDAC590-2DBB-4FB8-E438-D3DE466C6AE0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074;p64">
              <a:extLst>
                <a:ext uri="{FF2B5EF4-FFF2-40B4-BE49-F238E27FC236}">
                  <a16:creationId xmlns:a16="http://schemas.microsoft.com/office/drawing/2014/main" id="{E285EF6B-D465-B101-BBEC-5E89D97A70EA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075;p64">
              <a:extLst>
                <a:ext uri="{FF2B5EF4-FFF2-40B4-BE49-F238E27FC236}">
                  <a16:creationId xmlns:a16="http://schemas.microsoft.com/office/drawing/2014/main" id="{747E97CD-89A6-AA74-9309-E0B29FF40A5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076;p64">
              <a:extLst>
                <a:ext uri="{FF2B5EF4-FFF2-40B4-BE49-F238E27FC236}">
                  <a16:creationId xmlns:a16="http://schemas.microsoft.com/office/drawing/2014/main" id="{2451F3AA-1D49-83C4-3985-6A2A86A37CFF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077;p64">
              <a:extLst>
                <a:ext uri="{FF2B5EF4-FFF2-40B4-BE49-F238E27FC236}">
                  <a16:creationId xmlns:a16="http://schemas.microsoft.com/office/drawing/2014/main" id="{791859C4-B4ED-6748-E455-FCCFA7E91B88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078;p64">
              <a:extLst>
                <a:ext uri="{FF2B5EF4-FFF2-40B4-BE49-F238E27FC236}">
                  <a16:creationId xmlns:a16="http://schemas.microsoft.com/office/drawing/2014/main" id="{90FA7642-687D-F2A1-2E4C-3152D326526F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079;p64">
              <a:extLst>
                <a:ext uri="{FF2B5EF4-FFF2-40B4-BE49-F238E27FC236}">
                  <a16:creationId xmlns:a16="http://schemas.microsoft.com/office/drawing/2014/main" id="{4312B66C-978D-58D4-1A48-AB200AF71B1A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080;p64">
              <a:extLst>
                <a:ext uri="{FF2B5EF4-FFF2-40B4-BE49-F238E27FC236}">
                  <a16:creationId xmlns:a16="http://schemas.microsoft.com/office/drawing/2014/main" id="{43614930-9A48-7998-9627-449815B7424D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081;p64">
              <a:extLst>
                <a:ext uri="{FF2B5EF4-FFF2-40B4-BE49-F238E27FC236}">
                  <a16:creationId xmlns:a16="http://schemas.microsoft.com/office/drawing/2014/main" id="{600306C3-1B19-2644-1702-CC81EE63CEDA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082;p64">
              <a:extLst>
                <a:ext uri="{FF2B5EF4-FFF2-40B4-BE49-F238E27FC236}">
                  <a16:creationId xmlns:a16="http://schemas.microsoft.com/office/drawing/2014/main" id="{BF88900C-C16B-FB5C-02A0-AD35155757B3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083;p64">
              <a:extLst>
                <a:ext uri="{FF2B5EF4-FFF2-40B4-BE49-F238E27FC236}">
                  <a16:creationId xmlns:a16="http://schemas.microsoft.com/office/drawing/2014/main" id="{87D1A14F-3A3F-5EBB-B5F5-E05F7C87EF8F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084;p64">
              <a:extLst>
                <a:ext uri="{FF2B5EF4-FFF2-40B4-BE49-F238E27FC236}">
                  <a16:creationId xmlns:a16="http://schemas.microsoft.com/office/drawing/2014/main" id="{F5E94E3A-1138-A828-2D23-589F8816B3A9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085;p64">
              <a:extLst>
                <a:ext uri="{FF2B5EF4-FFF2-40B4-BE49-F238E27FC236}">
                  <a16:creationId xmlns:a16="http://schemas.microsoft.com/office/drawing/2014/main" id="{53FA1EE7-3CB6-C7A8-48AA-04BD8709292F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086;p64">
              <a:extLst>
                <a:ext uri="{FF2B5EF4-FFF2-40B4-BE49-F238E27FC236}">
                  <a16:creationId xmlns:a16="http://schemas.microsoft.com/office/drawing/2014/main" id="{18A248E3-E658-FC94-B3D8-1187EB017842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087;p64">
              <a:extLst>
                <a:ext uri="{FF2B5EF4-FFF2-40B4-BE49-F238E27FC236}">
                  <a16:creationId xmlns:a16="http://schemas.microsoft.com/office/drawing/2014/main" id="{C9D60BB7-D67A-F770-BCD7-F092F82B3644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088;p64">
              <a:extLst>
                <a:ext uri="{FF2B5EF4-FFF2-40B4-BE49-F238E27FC236}">
                  <a16:creationId xmlns:a16="http://schemas.microsoft.com/office/drawing/2014/main" id="{05A182B8-A838-831B-9847-9FD7481A88F5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089;p64">
              <a:extLst>
                <a:ext uri="{FF2B5EF4-FFF2-40B4-BE49-F238E27FC236}">
                  <a16:creationId xmlns:a16="http://schemas.microsoft.com/office/drawing/2014/main" id="{B3F54A55-0B7E-2C7C-6488-7717FB713928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090;p64">
              <a:extLst>
                <a:ext uri="{FF2B5EF4-FFF2-40B4-BE49-F238E27FC236}">
                  <a16:creationId xmlns:a16="http://schemas.microsoft.com/office/drawing/2014/main" id="{3874438B-0D19-A3C9-1245-D0BE721FB2E1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091;p64">
              <a:extLst>
                <a:ext uri="{FF2B5EF4-FFF2-40B4-BE49-F238E27FC236}">
                  <a16:creationId xmlns:a16="http://schemas.microsoft.com/office/drawing/2014/main" id="{D74D0AD1-111F-76D1-3E12-6A05C1F49A49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092;p64">
              <a:extLst>
                <a:ext uri="{FF2B5EF4-FFF2-40B4-BE49-F238E27FC236}">
                  <a16:creationId xmlns:a16="http://schemas.microsoft.com/office/drawing/2014/main" id="{4F6FD98A-6E24-1173-2C6B-2A72130CAE8E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093;p64">
              <a:extLst>
                <a:ext uri="{FF2B5EF4-FFF2-40B4-BE49-F238E27FC236}">
                  <a16:creationId xmlns:a16="http://schemas.microsoft.com/office/drawing/2014/main" id="{A2D3322A-DA8A-F85A-CCE7-95A4FB0470B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094;p64">
              <a:extLst>
                <a:ext uri="{FF2B5EF4-FFF2-40B4-BE49-F238E27FC236}">
                  <a16:creationId xmlns:a16="http://schemas.microsoft.com/office/drawing/2014/main" id="{66ABA83D-B657-970E-B838-6A93F1F632E3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095;p64">
              <a:extLst>
                <a:ext uri="{FF2B5EF4-FFF2-40B4-BE49-F238E27FC236}">
                  <a16:creationId xmlns:a16="http://schemas.microsoft.com/office/drawing/2014/main" id="{3FD11352-9DE6-9DAF-673F-E39D602749C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096;p64">
              <a:extLst>
                <a:ext uri="{FF2B5EF4-FFF2-40B4-BE49-F238E27FC236}">
                  <a16:creationId xmlns:a16="http://schemas.microsoft.com/office/drawing/2014/main" id="{67FE8A61-C4CD-BED3-0A5D-22895D714480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097;p64">
              <a:extLst>
                <a:ext uri="{FF2B5EF4-FFF2-40B4-BE49-F238E27FC236}">
                  <a16:creationId xmlns:a16="http://schemas.microsoft.com/office/drawing/2014/main" id="{6EE9A418-D8B6-B2D8-2458-398A8D443306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098;p64">
              <a:extLst>
                <a:ext uri="{FF2B5EF4-FFF2-40B4-BE49-F238E27FC236}">
                  <a16:creationId xmlns:a16="http://schemas.microsoft.com/office/drawing/2014/main" id="{99123C15-72EF-1501-B98A-87924215141F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099;p64">
              <a:extLst>
                <a:ext uri="{FF2B5EF4-FFF2-40B4-BE49-F238E27FC236}">
                  <a16:creationId xmlns:a16="http://schemas.microsoft.com/office/drawing/2014/main" id="{FDAB2BD8-C0E7-7E9C-271B-04C3EF9E6D05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100;p64">
              <a:extLst>
                <a:ext uri="{FF2B5EF4-FFF2-40B4-BE49-F238E27FC236}">
                  <a16:creationId xmlns:a16="http://schemas.microsoft.com/office/drawing/2014/main" id="{43258EDE-3C4C-70B1-0900-24F7662F4680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101;p64">
              <a:extLst>
                <a:ext uri="{FF2B5EF4-FFF2-40B4-BE49-F238E27FC236}">
                  <a16:creationId xmlns:a16="http://schemas.microsoft.com/office/drawing/2014/main" id="{EB924013-5255-D4AB-6A36-1FEF6A6C8AD2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102;p64">
              <a:extLst>
                <a:ext uri="{FF2B5EF4-FFF2-40B4-BE49-F238E27FC236}">
                  <a16:creationId xmlns:a16="http://schemas.microsoft.com/office/drawing/2014/main" id="{97B6A463-4D1A-CDF5-5FE4-95295618884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103;p64">
              <a:extLst>
                <a:ext uri="{FF2B5EF4-FFF2-40B4-BE49-F238E27FC236}">
                  <a16:creationId xmlns:a16="http://schemas.microsoft.com/office/drawing/2014/main" id="{EA83457F-2B0D-5603-0439-64E5E04FBDF9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104;p64">
              <a:extLst>
                <a:ext uri="{FF2B5EF4-FFF2-40B4-BE49-F238E27FC236}">
                  <a16:creationId xmlns:a16="http://schemas.microsoft.com/office/drawing/2014/main" id="{DFD8BFD9-13C2-BCBB-C1B3-29762E91A22D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105;p64">
              <a:extLst>
                <a:ext uri="{FF2B5EF4-FFF2-40B4-BE49-F238E27FC236}">
                  <a16:creationId xmlns:a16="http://schemas.microsoft.com/office/drawing/2014/main" id="{69771B60-C250-22FF-1BEB-B491FFE2CD17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106;p64">
              <a:extLst>
                <a:ext uri="{FF2B5EF4-FFF2-40B4-BE49-F238E27FC236}">
                  <a16:creationId xmlns:a16="http://schemas.microsoft.com/office/drawing/2014/main" id="{BD720E40-D346-2266-E783-00D186EBE47D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107;p64">
              <a:extLst>
                <a:ext uri="{FF2B5EF4-FFF2-40B4-BE49-F238E27FC236}">
                  <a16:creationId xmlns:a16="http://schemas.microsoft.com/office/drawing/2014/main" id="{03A0B3A6-8B1F-F1DE-F3FF-3DB819101B73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108;p64">
              <a:extLst>
                <a:ext uri="{FF2B5EF4-FFF2-40B4-BE49-F238E27FC236}">
                  <a16:creationId xmlns:a16="http://schemas.microsoft.com/office/drawing/2014/main" id="{0F892D06-0A88-D4AB-014E-10B93E4FE01A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109;p64">
              <a:extLst>
                <a:ext uri="{FF2B5EF4-FFF2-40B4-BE49-F238E27FC236}">
                  <a16:creationId xmlns:a16="http://schemas.microsoft.com/office/drawing/2014/main" id="{FEF171A9-0DAF-8347-9B1D-2CA40A27FA01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110;p64">
              <a:extLst>
                <a:ext uri="{FF2B5EF4-FFF2-40B4-BE49-F238E27FC236}">
                  <a16:creationId xmlns:a16="http://schemas.microsoft.com/office/drawing/2014/main" id="{DCB748A8-F867-D58F-C043-C09E0E0F4C08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111;p64">
              <a:extLst>
                <a:ext uri="{FF2B5EF4-FFF2-40B4-BE49-F238E27FC236}">
                  <a16:creationId xmlns:a16="http://schemas.microsoft.com/office/drawing/2014/main" id="{F2C63A0C-1614-A1EB-1C0F-ACDB8D951794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112;p64">
              <a:extLst>
                <a:ext uri="{FF2B5EF4-FFF2-40B4-BE49-F238E27FC236}">
                  <a16:creationId xmlns:a16="http://schemas.microsoft.com/office/drawing/2014/main" id="{F0106D8C-079B-A105-813F-E208235ED539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113;p64">
              <a:extLst>
                <a:ext uri="{FF2B5EF4-FFF2-40B4-BE49-F238E27FC236}">
                  <a16:creationId xmlns:a16="http://schemas.microsoft.com/office/drawing/2014/main" id="{280F95C8-0695-98FE-7E5E-7DC36954E30F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114;p64">
              <a:extLst>
                <a:ext uri="{FF2B5EF4-FFF2-40B4-BE49-F238E27FC236}">
                  <a16:creationId xmlns:a16="http://schemas.microsoft.com/office/drawing/2014/main" id="{12E82D77-5D08-D7A8-6526-AA952906657A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115;p64">
              <a:extLst>
                <a:ext uri="{FF2B5EF4-FFF2-40B4-BE49-F238E27FC236}">
                  <a16:creationId xmlns:a16="http://schemas.microsoft.com/office/drawing/2014/main" id="{5F5FBF44-0525-7689-F8D7-7265403F5018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116;p64">
              <a:extLst>
                <a:ext uri="{FF2B5EF4-FFF2-40B4-BE49-F238E27FC236}">
                  <a16:creationId xmlns:a16="http://schemas.microsoft.com/office/drawing/2014/main" id="{4E33E791-91C1-E596-D2CD-B873990524B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117;p64">
              <a:extLst>
                <a:ext uri="{FF2B5EF4-FFF2-40B4-BE49-F238E27FC236}">
                  <a16:creationId xmlns:a16="http://schemas.microsoft.com/office/drawing/2014/main" id="{1B18F94D-632D-2D75-EACC-B78D25283CA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118;p64">
              <a:extLst>
                <a:ext uri="{FF2B5EF4-FFF2-40B4-BE49-F238E27FC236}">
                  <a16:creationId xmlns:a16="http://schemas.microsoft.com/office/drawing/2014/main" id="{BAF5B6B7-3D1A-9A77-0ECA-E8C79DCE7DD8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119;p64">
              <a:extLst>
                <a:ext uri="{FF2B5EF4-FFF2-40B4-BE49-F238E27FC236}">
                  <a16:creationId xmlns:a16="http://schemas.microsoft.com/office/drawing/2014/main" id="{0698D15B-A1E1-B9A1-5553-6ED49C69E34A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120;p64">
              <a:extLst>
                <a:ext uri="{FF2B5EF4-FFF2-40B4-BE49-F238E27FC236}">
                  <a16:creationId xmlns:a16="http://schemas.microsoft.com/office/drawing/2014/main" id="{ECC49A54-7CC5-A23F-357E-AE756EFFD814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121;p64">
              <a:extLst>
                <a:ext uri="{FF2B5EF4-FFF2-40B4-BE49-F238E27FC236}">
                  <a16:creationId xmlns:a16="http://schemas.microsoft.com/office/drawing/2014/main" id="{A2E30134-D54C-A384-B0CE-713177DF7BB8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122;p64">
              <a:extLst>
                <a:ext uri="{FF2B5EF4-FFF2-40B4-BE49-F238E27FC236}">
                  <a16:creationId xmlns:a16="http://schemas.microsoft.com/office/drawing/2014/main" id="{A6B0B034-DC9D-C284-737F-2F789E2C0AFF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123;p64">
              <a:extLst>
                <a:ext uri="{FF2B5EF4-FFF2-40B4-BE49-F238E27FC236}">
                  <a16:creationId xmlns:a16="http://schemas.microsoft.com/office/drawing/2014/main" id="{CAF55C4A-1534-C5A3-9F9A-D2F9530F9EA5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124;p64">
              <a:extLst>
                <a:ext uri="{FF2B5EF4-FFF2-40B4-BE49-F238E27FC236}">
                  <a16:creationId xmlns:a16="http://schemas.microsoft.com/office/drawing/2014/main" id="{501FA940-6DBC-A24C-2BE8-CD790CD99515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125;p64">
              <a:extLst>
                <a:ext uri="{FF2B5EF4-FFF2-40B4-BE49-F238E27FC236}">
                  <a16:creationId xmlns:a16="http://schemas.microsoft.com/office/drawing/2014/main" id="{4026BFC9-EEFF-8780-F677-FC6651350DE6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126;p64">
              <a:extLst>
                <a:ext uri="{FF2B5EF4-FFF2-40B4-BE49-F238E27FC236}">
                  <a16:creationId xmlns:a16="http://schemas.microsoft.com/office/drawing/2014/main" id="{068E7F9F-42B0-574A-6EDB-CE18D9CCA9C6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127;p64">
              <a:extLst>
                <a:ext uri="{FF2B5EF4-FFF2-40B4-BE49-F238E27FC236}">
                  <a16:creationId xmlns:a16="http://schemas.microsoft.com/office/drawing/2014/main" id="{68A4EA6F-53DD-5038-3D83-FE8711FB6227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128;p64">
              <a:extLst>
                <a:ext uri="{FF2B5EF4-FFF2-40B4-BE49-F238E27FC236}">
                  <a16:creationId xmlns:a16="http://schemas.microsoft.com/office/drawing/2014/main" id="{2557FE73-AC55-17BB-057D-7A1E7167082F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129;p64">
              <a:extLst>
                <a:ext uri="{FF2B5EF4-FFF2-40B4-BE49-F238E27FC236}">
                  <a16:creationId xmlns:a16="http://schemas.microsoft.com/office/drawing/2014/main" id="{73E9D975-2166-E7BD-83DF-696601AF2547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130;p64">
              <a:extLst>
                <a:ext uri="{FF2B5EF4-FFF2-40B4-BE49-F238E27FC236}">
                  <a16:creationId xmlns:a16="http://schemas.microsoft.com/office/drawing/2014/main" id="{DEE05D30-469F-65B3-F4E2-A313ED2FA69E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131;p64">
              <a:extLst>
                <a:ext uri="{FF2B5EF4-FFF2-40B4-BE49-F238E27FC236}">
                  <a16:creationId xmlns:a16="http://schemas.microsoft.com/office/drawing/2014/main" id="{24E320CC-F6F4-BBA6-81BA-1784F225E31A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132;p64">
              <a:extLst>
                <a:ext uri="{FF2B5EF4-FFF2-40B4-BE49-F238E27FC236}">
                  <a16:creationId xmlns:a16="http://schemas.microsoft.com/office/drawing/2014/main" id="{6E530CF2-603D-305D-70B3-C44649CED36A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133;p64">
              <a:extLst>
                <a:ext uri="{FF2B5EF4-FFF2-40B4-BE49-F238E27FC236}">
                  <a16:creationId xmlns:a16="http://schemas.microsoft.com/office/drawing/2014/main" id="{F9DBB027-1AB0-FB52-66D2-4D72E6725AC6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134;p64">
              <a:extLst>
                <a:ext uri="{FF2B5EF4-FFF2-40B4-BE49-F238E27FC236}">
                  <a16:creationId xmlns:a16="http://schemas.microsoft.com/office/drawing/2014/main" id="{DEB835B0-F012-0BA6-9AEC-1DD70AB5CB6A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135;p64">
              <a:extLst>
                <a:ext uri="{FF2B5EF4-FFF2-40B4-BE49-F238E27FC236}">
                  <a16:creationId xmlns:a16="http://schemas.microsoft.com/office/drawing/2014/main" id="{4B2A3C0E-1279-BBE7-8A25-00BC5D1908E4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136;p64">
              <a:extLst>
                <a:ext uri="{FF2B5EF4-FFF2-40B4-BE49-F238E27FC236}">
                  <a16:creationId xmlns:a16="http://schemas.microsoft.com/office/drawing/2014/main" id="{91A6CEA7-0641-F203-BF90-4F4251FB252F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137;p64">
              <a:extLst>
                <a:ext uri="{FF2B5EF4-FFF2-40B4-BE49-F238E27FC236}">
                  <a16:creationId xmlns:a16="http://schemas.microsoft.com/office/drawing/2014/main" id="{F42A6419-B8AD-174F-8CB4-DF516402EFE1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138;p64">
              <a:extLst>
                <a:ext uri="{FF2B5EF4-FFF2-40B4-BE49-F238E27FC236}">
                  <a16:creationId xmlns:a16="http://schemas.microsoft.com/office/drawing/2014/main" id="{53CD1B97-9E91-8320-9EB7-53A5F3154040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139;p64">
              <a:extLst>
                <a:ext uri="{FF2B5EF4-FFF2-40B4-BE49-F238E27FC236}">
                  <a16:creationId xmlns:a16="http://schemas.microsoft.com/office/drawing/2014/main" id="{D89DB10C-F18B-38CA-BCF1-2CE27554B2AD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140;p64">
              <a:extLst>
                <a:ext uri="{FF2B5EF4-FFF2-40B4-BE49-F238E27FC236}">
                  <a16:creationId xmlns:a16="http://schemas.microsoft.com/office/drawing/2014/main" id="{C381465D-7745-CFAA-9D0D-ED8760EB62FD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141;p64">
              <a:extLst>
                <a:ext uri="{FF2B5EF4-FFF2-40B4-BE49-F238E27FC236}">
                  <a16:creationId xmlns:a16="http://schemas.microsoft.com/office/drawing/2014/main" id="{8B4AA750-B80A-83E9-FEF7-48AD4FDD34F5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142;p64">
              <a:extLst>
                <a:ext uri="{FF2B5EF4-FFF2-40B4-BE49-F238E27FC236}">
                  <a16:creationId xmlns:a16="http://schemas.microsoft.com/office/drawing/2014/main" id="{DB4F5A83-288C-EB3E-043A-FC20DAC578A2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143;p64">
              <a:extLst>
                <a:ext uri="{FF2B5EF4-FFF2-40B4-BE49-F238E27FC236}">
                  <a16:creationId xmlns:a16="http://schemas.microsoft.com/office/drawing/2014/main" id="{9180D60E-FA81-AC3B-D94D-838B5A63EA19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144;p64">
              <a:extLst>
                <a:ext uri="{FF2B5EF4-FFF2-40B4-BE49-F238E27FC236}">
                  <a16:creationId xmlns:a16="http://schemas.microsoft.com/office/drawing/2014/main" id="{6E68B422-3497-90B1-0D49-8A96212ED855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145;p64">
              <a:extLst>
                <a:ext uri="{FF2B5EF4-FFF2-40B4-BE49-F238E27FC236}">
                  <a16:creationId xmlns:a16="http://schemas.microsoft.com/office/drawing/2014/main" id="{B8735A28-1A64-B13D-BE33-8E836644B47A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146;p64">
              <a:extLst>
                <a:ext uri="{FF2B5EF4-FFF2-40B4-BE49-F238E27FC236}">
                  <a16:creationId xmlns:a16="http://schemas.microsoft.com/office/drawing/2014/main" id="{9153AFA7-F0A7-44A4-5214-D3975C1B8937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147;p64">
              <a:extLst>
                <a:ext uri="{FF2B5EF4-FFF2-40B4-BE49-F238E27FC236}">
                  <a16:creationId xmlns:a16="http://schemas.microsoft.com/office/drawing/2014/main" id="{DE93350C-2519-3785-162A-DF2A2BB04B24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148;p64">
              <a:extLst>
                <a:ext uri="{FF2B5EF4-FFF2-40B4-BE49-F238E27FC236}">
                  <a16:creationId xmlns:a16="http://schemas.microsoft.com/office/drawing/2014/main" id="{9E31AA5D-B37A-1685-2279-A271B4E113B0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149;p64">
              <a:extLst>
                <a:ext uri="{FF2B5EF4-FFF2-40B4-BE49-F238E27FC236}">
                  <a16:creationId xmlns:a16="http://schemas.microsoft.com/office/drawing/2014/main" id="{ED2906CC-9D79-F388-5AC0-76B94B55255F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150;p64">
              <a:extLst>
                <a:ext uri="{FF2B5EF4-FFF2-40B4-BE49-F238E27FC236}">
                  <a16:creationId xmlns:a16="http://schemas.microsoft.com/office/drawing/2014/main" id="{6FFAB8EB-126E-77DA-AC98-F970EB569EC1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151;p64">
              <a:extLst>
                <a:ext uri="{FF2B5EF4-FFF2-40B4-BE49-F238E27FC236}">
                  <a16:creationId xmlns:a16="http://schemas.microsoft.com/office/drawing/2014/main" id="{8F72D7B8-F3FD-DC2B-FD03-3A89DA840FD6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152;p64">
              <a:extLst>
                <a:ext uri="{FF2B5EF4-FFF2-40B4-BE49-F238E27FC236}">
                  <a16:creationId xmlns:a16="http://schemas.microsoft.com/office/drawing/2014/main" id="{B70C0018-0B25-D8E2-9EB9-3D8E0519C5ED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153;p64">
              <a:extLst>
                <a:ext uri="{FF2B5EF4-FFF2-40B4-BE49-F238E27FC236}">
                  <a16:creationId xmlns:a16="http://schemas.microsoft.com/office/drawing/2014/main" id="{BA0C617F-59A5-A37A-8B04-72EBA99F7886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154;p64">
              <a:extLst>
                <a:ext uri="{FF2B5EF4-FFF2-40B4-BE49-F238E27FC236}">
                  <a16:creationId xmlns:a16="http://schemas.microsoft.com/office/drawing/2014/main" id="{CA8170F8-32E8-8810-B5B9-7F895A792F07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155;p64">
              <a:extLst>
                <a:ext uri="{FF2B5EF4-FFF2-40B4-BE49-F238E27FC236}">
                  <a16:creationId xmlns:a16="http://schemas.microsoft.com/office/drawing/2014/main" id="{46D5ECB4-30DA-D814-4BE3-2EEA3866D0A4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156;p64">
              <a:extLst>
                <a:ext uri="{FF2B5EF4-FFF2-40B4-BE49-F238E27FC236}">
                  <a16:creationId xmlns:a16="http://schemas.microsoft.com/office/drawing/2014/main" id="{994EB19F-C18D-E8DE-CC70-EE0ABA27B64B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157;p64">
              <a:extLst>
                <a:ext uri="{FF2B5EF4-FFF2-40B4-BE49-F238E27FC236}">
                  <a16:creationId xmlns:a16="http://schemas.microsoft.com/office/drawing/2014/main" id="{C35A0590-72D1-22CA-BA69-462AA6FE789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158;p64">
              <a:extLst>
                <a:ext uri="{FF2B5EF4-FFF2-40B4-BE49-F238E27FC236}">
                  <a16:creationId xmlns:a16="http://schemas.microsoft.com/office/drawing/2014/main" id="{F2FAC854-A512-FC8F-C5FD-95CC24B7DF2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159;p64">
              <a:extLst>
                <a:ext uri="{FF2B5EF4-FFF2-40B4-BE49-F238E27FC236}">
                  <a16:creationId xmlns:a16="http://schemas.microsoft.com/office/drawing/2014/main" id="{F914DCAD-C213-DAE9-AEE2-B96E415C1A44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160;p64">
              <a:extLst>
                <a:ext uri="{FF2B5EF4-FFF2-40B4-BE49-F238E27FC236}">
                  <a16:creationId xmlns:a16="http://schemas.microsoft.com/office/drawing/2014/main" id="{7D341AF9-B247-48D3-B9F9-2C893A7B2718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161;p64">
              <a:extLst>
                <a:ext uri="{FF2B5EF4-FFF2-40B4-BE49-F238E27FC236}">
                  <a16:creationId xmlns:a16="http://schemas.microsoft.com/office/drawing/2014/main" id="{80350C6B-9F9B-4526-8162-8329A9CD0D36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162;p64">
              <a:extLst>
                <a:ext uri="{FF2B5EF4-FFF2-40B4-BE49-F238E27FC236}">
                  <a16:creationId xmlns:a16="http://schemas.microsoft.com/office/drawing/2014/main" id="{CE9355DD-35AF-2120-2181-3827A442B6BF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163;p64">
              <a:extLst>
                <a:ext uri="{FF2B5EF4-FFF2-40B4-BE49-F238E27FC236}">
                  <a16:creationId xmlns:a16="http://schemas.microsoft.com/office/drawing/2014/main" id="{382425A6-72CE-C9BF-D7E2-E56148173C80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164;p64">
              <a:extLst>
                <a:ext uri="{FF2B5EF4-FFF2-40B4-BE49-F238E27FC236}">
                  <a16:creationId xmlns:a16="http://schemas.microsoft.com/office/drawing/2014/main" id="{B8616185-CEF2-3D63-2577-B7822EEE78A3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165;p64">
              <a:extLst>
                <a:ext uri="{FF2B5EF4-FFF2-40B4-BE49-F238E27FC236}">
                  <a16:creationId xmlns:a16="http://schemas.microsoft.com/office/drawing/2014/main" id="{88C1F48D-9ABB-1C19-0B3D-1F922297010B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166;p64">
              <a:extLst>
                <a:ext uri="{FF2B5EF4-FFF2-40B4-BE49-F238E27FC236}">
                  <a16:creationId xmlns:a16="http://schemas.microsoft.com/office/drawing/2014/main" id="{2E2FB277-7BB1-39A4-ACC2-665732977EF8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167;p64">
              <a:extLst>
                <a:ext uri="{FF2B5EF4-FFF2-40B4-BE49-F238E27FC236}">
                  <a16:creationId xmlns:a16="http://schemas.microsoft.com/office/drawing/2014/main" id="{0A4421B8-71A3-05FB-B197-1D4A2F155C51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168;p64">
              <a:extLst>
                <a:ext uri="{FF2B5EF4-FFF2-40B4-BE49-F238E27FC236}">
                  <a16:creationId xmlns:a16="http://schemas.microsoft.com/office/drawing/2014/main" id="{147F28A0-6C1E-BFB2-119B-01DF25D2E44D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169;p64">
              <a:extLst>
                <a:ext uri="{FF2B5EF4-FFF2-40B4-BE49-F238E27FC236}">
                  <a16:creationId xmlns:a16="http://schemas.microsoft.com/office/drawing/2014/main" id="{13611944-C2F3-D1D9-FB79-C134515E34F9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170;p64">
              <a:extLst>
                <a:ext uri="{FF2B5EF4-FFF2-40B4-BE49-F238E27FC236}">
                  <a16:creationId xmlns:a16="http://schemas.microsoft.com/office/drawing/2014/main" id="{C88F9777-F7C8-9A1A-814B-932090FABEF9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171;p64">
              <a:extLst>
                <a:ext uri="{FF2B5EF4-FFF2-40B4-BE49-F238E27FC236}">
                  <a16:creationId xmlns:a16="http://schemas.microsoft.com/office/drawing/2014/main" id="{5A27B316-5419-45C5-B2EF-628A8D09BCFE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172;p64">
              <a:extLst>
                <a:ext uri="{FF2B5EF4-FFF2-40B4-BE49-F238E27FC236}">
                  <a16:creationId xmlns:a16="http://schemas.microsoft.com/office/drawing/2014/main" id="{A7D9CEAE-798A-C0BE-4291-21A559A48772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173;p64">
              <a:extLst>
                <a:ext uri="{FF2B5EF4-FFF2-40B4-BE49-F238E27FC236}">
                  <a16:creationId xmlns:a16="http://schemas.microsoft.com/office/drawing/2014/main" id="{A1605F39-C3C5-60F7-0CE8-755C90DE1317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174;p64">
              <a:extLst>
                <a:ext uri="{FF2B5EF4-FFF2-40B4-BE49-F238E27FC236}">
                  <a16:creationId xmlns:a16="http://schemas.microsoft.com/office/drawing/2014/main" id="{4BC2E3B2-6997-C937-E580-7681957291A9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175;p64">
              <a:extLst>
                <a:ext uri="{FF2B5EF4-FFF2-40B4-BE49-F238E27FC236}">
                  <a16:creationId xmlns:a16="http://schemas.microsoft.com/office/drawing/2014/main" id="{A62EEA94-17BF-1AC9-7B54-E6849B12772E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176;p64">
              <a:extLst>
                <a:ext uri="{FF2B5EF4-FFF2-40B4-BE49-F238E27FC236}">
                  <a16:creationId xmlns:a16="http://schemas.microsoft.com/office/drawing/2014/main" id="{CCB9DF46-773D-FEC2-6C44-BD167E35CC19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177;p64">
              <a:extLst>
                <a:ext uri="{FF2B5EF4-FFF2-40B4-BE49-F238E27FC236}">
                  <a16:creationId xmlns:a16="http://schemas.microsoft.com/office/drawing/2014/main" id="{EFA24834-F9A4-FBA3-F5CA-7079E3FCCAC3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178;p64">
              <a:extLst>
                <a:ext uri="{FF2B5EF4-FFF2-40B4-BE49-F238E27FC236}">
                  <a16:creationId xmlns:a16="http://schemas.microsoft.com/office/drawing/2014/main" id="{A9F527A5-208F-BAFB-D3D0-5C2D1B080823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179;p64">
              <a:extLst>
                <a:ext uri="{FF2B5EF4-FFF2-40B4-BE49-F238E27FC236}">
                  <a16:creationId xmlns:a16="http://schemas.microsoft.com/office/drawing/2014/main" id="{0F04365F-98EE-B846-C2BA-5D7543E7953D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180;p64">
              <a:extLst>
                <a:ext uri="{FF2B5EF4-FFF2-40B4-BE49-F238E27FC236}">
                  <a16:creationId xmlns:a16="http://schemas.microsoft.com/office/drawing/2014/main" id="{FB3FE353-4853-FA2C-4A62-6EF6B9D0D9D4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181;p64">
              <a:extLst>
                <a:ext uri="{FF2B5EF4-FFF2-40B4-BE49-F238E27FC236}">
                  <a16:creationId xmlns:a16="http://schemas.microsoft.com/office/drawing/2014/main" id="{13CBFC13-0C15-30CD-ACD0-6D22580AC63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182;p64">
              <a:extLst>
                <a:ext uri="{FF2B5EF4-FFF2-40B4-BE49-F238E27FC236}">
                  <a16:creationId xmlns:a16="http://schemas.microsoft.com/office/drawing/2014/main" id="{3B5122FA-44FD-3A97-C6D0-9573CBB2546B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183;p64">
              <a:extLst>
                <a:ext uri="{FF2B5EF4-FFF2-40B4-BE49-F238E27FC236}">
                  <a16:creationId xmlns:a16="http://schemas.microsoft.com/office/drawing/2014/main" id="{64C98D8E-7E30-9C90-460B-CEC3DDA05A01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184;p64">
              <a:extLst>
                <a:ext uri="{FF2B5EF4-FFF2-40B4-BE49-F238E27FC236}">
                  <a16:creationId xmlns:a16="http://schemas.microsoft.com/office/drawing/2014/main" id="{A751BC22-C5CE-2427-DBBA-8A1BFEA095BB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185;p64">
              <a:extLst>
                <a:ext uri="{FF2B5EF4-FFF2-40B4-BE49-F238E27FC236}">
                  <a16:creationId xmlns:a16="http://schemas.microsoft.com/office/drawing/2014/main" id="{7E947216-5F6D-9B1A-B7CB-12C824AC79A2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186;p64">
              <a:extLst>
                <a:ext uri="{FF2B5EF4-FFF2-40B4-BE49-F238E27FC236}">
                  <a16:creationId xmlns:a16="http://schemas.microsoft.com/office/drawing/2014/main" id="{77693F08-68BF-37E4-89F1-FD5FC39619B7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187;p64">
              <a:extLst>
                <a:ext uri="{FF2B5EF4-FFF2-40B4-BE49-F238E27FC236}">
                  <a16:creationId xmlns:a16="http://schemas.microsoft.com/office/drawing/2014/main" id="{08E86D11-2FAF-69E4-C3D3-726174B89C0A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188;p64">
              <a:extLst>
                <a:ext uri="{FF2B5EF4-FFF2-40B4-BE49-F238E27FC236}">
                  <a16:creationId xmlns:a16="http://schemas.microsoft.com/office/drawing/2014/main" id="{E6EBB4CD-6D24-8DD1-EF11-4EDFE61C08D7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189;p64">
              <a:extLst>
                <a:ext uri="{FF2B5EF4-FFF2-40B4-BE49-F238E27FC236}">
                  <a16:creationId xmlns:a16="http://schemas.microsoft.com/office/drawing/2014/main" id="{6A381861-2A09-8434-3A31-11598373086A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190;p64">
              <a:extLst>
                <a:ext uri="{FF2B5EF4-FFF2-40B4-BE49-F238E27FC236}">
                  <a16:creationId xmlns:a16="http://schemas.microsoft.com/office/drawing/2014/main" id="{FD3E9609-C118-75B8-34C7-E8DA1F08F61E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191;p64">
              <a:extLst>
                <a:ext uri="{FF2B5EF4-FFF2-40B4-BE49-F238E27FC236}">
                  <a16:creationId xmlns:a16="http://schemas.microsoft.com/office/drawing/2014/main" id="{A48818B6-9F75-D5FA-87EB-5EBF85FDCFFB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192;p64">
              <a:extLst>
                <a:ext uri="{FF2B5EF4-FFF2-40B4-BE49-F238E27FC236}">
                  <a16:creationId xmlns:a16="http://schemas.microsoft.com/office/drawing/2014/main" id="{CE1F4D15-798E-ED5D-FB16-BDBAB48DABED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193;p64">
              <a:extLst>
                <a:ext uri="{FF2B5EF4-FFF2-40B4-BE49-F238E27FC236}">
                  <a16:creationId xmlns:a16="http://schemas.microsoft.com/office/drawing/2014/main" id="{038FD71B-32FD-C551-E31F-07A8293327D2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194;p64">
              <a:extLst>
                <a:ext uri="{FF2B5EF4-FFF2-40B4-BE49-F238E27FC236}">
                  <a16:creationId xmlns:a16="http://schemas.microsoft.com/office/drawing/2014/main" id="{ECE464BF-0082-0DA3-F8E7-53727BF2D7E8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195;p64">
              <a:extLst>
                <a:ext uri="{FF2B5EF4-FFF2-40B4-BE49-F238E27FC236}">
                  <a16:creationId xmlns:a16="http://schemas.microsoft.com/office/drawing/2014/main" id="{9F448E38-FF87-C035-F342-FBD569114BC1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196;p64">
              <a:extLst>
                <a:ext uri="{FF2B5EF4-FFF2-40B4-BE49-F238E27FC236}">
                  <a16:creationId xmlns:a16="http://schemas.microsoft.com/office/drawing/2014/main" id="{8B6CB789-8BDD-B0D1-5C16-1FEA146FD9AC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197;p64">
              <a:extLst>
                <a:ext uri="{FF2B5EF4-FFF2-40B4-BE49-F238E27FC236}">
                  <a16:creationId xmlns:a16="http://schemas.microsoft.com/office/drawing/2014/main" id="{AE9CC966-C1D9-5503-E928-541C323586AB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198;p64">
              <a:extLst>
                <a:ext uri="{FF2B5EF4-FFF2-40B4-BE49-F238E27FC236}">
                  <a16:creationId xmlns:a16="http://schemas.microsoft.com/office/drawing/2014/main" id="{25B7DDC0-E88A-89AB-C2DA-1EC2FC885F0B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199;p64">
              <a:extLst>
                <a:ext uri="{FF2B5EF4-FFF2-40B4-BE49-F238E27FC236}">
                  <a16:creationId xmlns:a16="http://schemas.microsoft.com/office/drawing/2014/main" id="{8BF78945-08A7-A026-EADE-9F319BA610BD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200;p64">
              <a:extLst>
                <a:ext uri="{FF2B5EF4-FFF2-40B4-BE49-F238E27FC236}">
                  <a16:creationId xmlns:a16="http://schemas.microsoft.com/office/drawing/2014/main" id="{7BB78430-9071-793E-9F8D-567CD4079DD0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201;p64">
              <a:extLst>
                <a:ext uri="{FF2B5EF4-FFF2-40B4-BE49-F238E27FC236}">
                  <a16:creationId xmlns:a16="http://schemas.microsoft.com/office/drawing/2014/main" id="{27B98862-4633-6381-7F0C-D629E6BC8D89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202;p64">
              <a:extLst>
                <a:ext uri="{FF2B5EF4-FFF2-40B4-BE49-F238E27FC236}">
                  <a16:creationId xmlns:a16="http://schemas.microsoft.com/office/drawing/2014/main" id="{3CEEAC5E-B29D-109E-AE60-45FAF65C4B05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203;p64">
              <a:extLst>
                <a:ext uri="{FF2B5EF4-FFF2-40B4-BE49-F238E27FC236}">
                  <a16:creationId xmlns:a16="http://schemas.microsoft.com/office/drawing/2014/main" id="{465B64BB-2A70-1371-1DE4-D03EAB4A2883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204;p64">
              <a:extLst>
                <a:ext uri="{FF2B5EF4-FFF2-40B4-BE49-F238E27FC236}">
                  <a16:creationId xmlns:a16="http://schemas.microsoft.com/office/drawing/2014/main" id="{756C3F2B-B1CB-9CF1-E6AB-F912E2B922EB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205;p64">
              <a:extLst>
                <a:ext uri="{FF2B5EF4-FFF2-40B4-BE49-F238E27FC236}">
                  <a16:creationId xmlns:a16="http://schemas.microsoft.com/office/drawing/2014/main" id="{C1526440-A1B6-06F6-D752-C26C9E879866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206;p64">
              <a:extLst>
                <a:ext uri="{FF2B5EF4-FFF2-40B4-BE49-F238E27FC236}">
                  <a16:creationId xmlns:a16="http://schemas.microsoft.com/office/drawing/2014/main" id="{697676A7-889D-4EE0-4E1C-FD74A1432848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207;p64">
              <a:extLst>
                <a:ext uri="{FF2B5EF4-FFF2-40B4-BE49-F238E27FC236}">
                  <a16:creationId xmlns:a16="http://schemas.microsoft.com/office/drawing/2014/main" id="{A2F36B61-5DB0-BBD8-5057-4BA081F840D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208;p64">
              <a:extLst>
                <a:ext uri="{FF2B5EF4-FFF2-40B4-BE49-F238E27FC236}">
                  <a16:creationId xmlns:a16="http://schemas.microsoft.com/office/drawing/2014/main" id="{55DF76D8-6CC3-18F7-ED09-2DB556920EA1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209;p64">
              <a:extLst>
                <a:ext uri="{FF2B5EF4-FFF2-40B4-BE49-F238E27FC236}">
                  <a16:creationId xmlns:a16="http://schemas.microsoft.com/office/drawing/2014/main" id="{C5E5281B-4D09-C65D-D0F1-B61F63C9187B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210;p64">
              <a:extLst>
                <a:ext uri="{FF2B5EF4-FFF2-40B4-BE49-F238E27FC236}">
                  <a16:creationId xmlns:a16="http://schemas.microsoft.com/office/drawing/2014/main" id="{14FBD1F7-E958-057F-D361-2407371C8DCF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211;p64">
              <a:extLst>
                <a:ext uri="{FF2B5EF4-FFF2-40B4-BE49-F238E27FC236}">
                  <a16:creationId xmlns:a16="http://schemas.microsoft.com/office/drawing/2014/main" id="{B82FD993-491A-FDF4-0649-ED24CD320ED3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212;p64">
              <a:extLst>
                <a:ext uri="{FF2B5EF4-FFF2-40B4-BE49-F238E27FC236}">
                  <a16:creationId xmlns:a16="http://schemas.microsoft.com/office/drawing/2014/main" id="{E018E120-9855-502A-7935-F02D0684AA36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213;p64">
              <a:extLst>
                <a:ext uri="{FF2B5EF4-FFF2-40B4-BE49-F238E27FC236}">
                  <a16:creationId xmlns:a16="http://schemas.microsoft.com/office/drawing/2014/main" id="{EB192A5C-121F-79EC-6FC9-2E51E3ED35FF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214;p64">
              <a:extLst>
                <a:ext uri="{FF2B5EF4-FFF2-40B4-BE49-F238E27FC236}">
                  <a16:creationId xmlns:a16="http://schemas.microsoft.com/office/drawing/2014/main" id="{4EAE28F2-906B-B910-0262-71F8C3ACBA6F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215;p64">
              <a:extLst>
                <a:ext uri="{FF2B5EF4-FFF2-40B4-BE49-F238E27FC236}">
                  <a16:creationId xmlns:a16="http://schemas.microsoft.com/office/drawing/2014/main" id="{AB837391-8E5E-73F7-3F56-C0239D1241FC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216;p64">
              <a:extLst>
                <a:ext uri="{FF2B5EF4-FFF2-40B4-BE49-F238E27FC236}">
                  <a16:creationId xmlns:a16="http://schemas.microsoft.com/office/drawing/2014/main" id="{7F6927EB-0290-A102-53C4-7DF145C69BB6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217;p64">
              <a:extLst>
                <a:ext uri="{FF2B5EF4-FFF2-40B4-BE49-F238E27FC236}">
                  <a16:creationId xmlns:a16="http://schemas.microsoft.com/office/drawing/2014/main" id="{7E9E6B0E-56ED-EDD1-9051-5A3C2DA1AEDF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218;p64">
              <a:extLst>
                <a:ext uri="{FF2B5EF4-FFF2-40B4-BE49-F238E27FC236}">
                  <a16:creationId xmlns:a16="http://schemas.microsoft.com/office/drawing/2014/main" id="{3D37FEC6-5145-9BDA-C99E-BF569C3B3AAE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219;p64">
              <a:extLst>
                <a:ext uri="{FF2B5EF4-FFF2-40B4-BE49-F238E27FC236}">
                  <a16:creationId xmlns:a16="http://schemas.microsoft.com/office/drawing/2014/main" id="{4CFFB981-8ED9-8AF7-17C0-D5CA1ECFCFED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220;p64">
              <a:extLst>
                <a:ext uri="{FF2B5EF4-FFF2-40B4-BE49-F238E27FC236}">
                  <a16:creationId xmlns:a16="http://schemas.microsoft.com/office/drawing/2014/main" id="{F9A1B31C-0A88-CF6B-8362-4565036C7298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221;p64">
              <a:extLst>
                <a:ext uri="{FF2B5EF4-FFF2-40B4-BE49-F238E27FC236}">
                  <a16:creationId xmlns:a16="http://schemas.microsoft.com/office/drawing/2014/main" id="{AE570654-D0AC-6455-D163-163666478717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222;p64">
              <a:extLst>
                <a:ext uri="{FF2B5EF4-FFF2-40B4-BE49-F238E27FC236}">
                  <a16:creationId xmlns:a16="http://schemas.microsoft.com/office/drawing/2014/main" id="{A71203BB-A933-D78B-19B2-B8154ADB2938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223;p64">
              <a:extLst>
                <a:ext uri="{FF2B5EF4-FFF2-40B4-BE49-F238E27FC236}">
                  <a16:creationId xmlns:a16="http://schemas.microsoft.com/office/drawing/2014/main" id="{DED25A85-053B-F341-F4BD-74D79A68F253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224;p64">
              <a:extLst>
                <a:ext uri="{FF2B5EF4-FFF2-40B4-BE49-F238E27FC236}">
                  <a16:creationId xmlns:a16="http://schemas.microsoft.com/office/drawing/2014/main" id="{7F79C25A-EE38-71A1-3E79-30D2FAF88ABE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225;p64">
              <a:extLst>
                <a:ext uri="{FF2B5EF4-FFF2-40B4-BE49-F238E27FC236}">
                  <a16:creationId xmlns:a16="http://schemas.microsoft.com/office/drawing/2014/main" id="{39B4B309-A66A-3B8E-7742-5018B9358CC1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226;p64">
              <a:extLst>
                <a:ext uri="{FF2B5EF4-FFF2-40B4-BE49-F238E27FC236}">
                  <a16:creationId xmlns:a16="http://schemas.microsoft.com/office/drawing/2014/main" id="{BE7F941C-C418-769C-C6B8-47C7C1EB4CAA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227;p64">
              <a:extLst>
                <a:ext uri="{FF2B5EF4-FFF2-40B4-BE49-F238E27FC236}">
                  <a16:creationId xmlns:a16="http://schemas.microsoft.com/office/drawing/2014/main" id="{24631BD1-415E-B998-D48C-B02DF0E84F5B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228;p64">
              <a:extLst>
                <a:ext uri="{FF2B5EF4-FFF2-40B4-BE49-F238E27FC236}">
                  <a16:creationId xmlns:a16="http://schemas.microsoft.com/office/drawing/2014/main" id="{54FA394A-6AFB-FD75-FEAD-1D57EAF12D31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229;p64">
              <a:extLst>
                <a:ext uri="{FF2B5EF4-FFF2-40B4-BE49-F238E27FC236}">
                  <a16:creationId xmlns:a16="http://schemas.microsoft.com/office/drawing/2014/main" id="{434B00F0-449F-139E-EFE9-1B70A9CCD095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230;p64">
              <a:extLst>
                <a:ext uri="{FF2B5EF4-FFF2-40B4-BE49-F238E27FC236}">
                  <a16:creationId xmlns:a16="http://schemas.microsoft.com/office/drawing/2014/main" id="{435BC834-1A27-FD60-92D5-1A18BF4EBCD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231;p64">
              <a:extLst>
                <a:ext uri="{FF2B5EF4-FFF2-40B4-BE49-F238E27FC236}">
                  <a16:creationId xmlns:a16="http://schemas.microsoft.com/office/drawing/2014/main" id="{4FE30490-1875-E25A-FF0D-181DE2B01A3A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232;p64">
              <a:extLst>
                <a:ext uri="{FF2B5EF4-FFF2-40B4-BE49-F238E27FC236}">
                  <a16:creationId xmlns:a16="http://schemas.microsoft.com/office/drawing/2014/main" id="{5F0D6CD5-33B7-2CA8-8ED3-F476ACD15EA2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233;p64">
              <a:extLst>
                <a:ext uri="{FF2B5EF4-FFF2-40B4-BE49-F238E27FC236}">
                  <a16:creationId xmlns:a16="http://schemas.microsoft.com/office/drawing/2014/main" id="{1167A468-59E1-F332-F9BF-18073C6F9470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234;p64">
              <a:extLst>
                <a:ext uri="{FF2B5EF4-FFF2-40B4-BE49-F238E27FC236}">
                  <a16:creationId xmlns:a16="http://schemas.microsoft.com/office/drawing/2014/main" id="{640F6000-05EB-CE29-5F98-1E37EE1DF587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235;p64">
              <a:extLst>
                <a:ext uri="{FF2B5EF4-FFF2-40B4-BE49-F238E27FC236}">
                  <a16:creationId xmlns:a16="http://schemas.microsoft.com/office/drawing/2014/main" id="{662038B8-7D03-F5D1-95C6-A010EC00E403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236;p64">
              <a:extLst>
                <a:ext uri="{FF2B5EF4-FFF2-40B4-BE49-F238E27FC236}">
                  <a16:creationId xmlns:a16="http://schemas.microsoft.com/office/drawing/2014/main" id="{6A7C741E-A478-48EC-5769-FB1AC428D136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237;p64">
              <a:extLst>
                <a:ext uri="{FF2B5EF4-FFF2-40B4-BE49-F238E27FC236}">
                  <a16:creationId xmlns:a16="http://schemas.microsoft.com/office/drawing/2014/main" id="{3FF48D00-7982-3A9B-0D6E-96BA3FBE7470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238;p64">
              <a:extLst>
                <a:ext uri="{FF2B5EF4-FFF2-40B4-BE49-F238E27FC236}">
                  <a16:creationId xmlns:a16="http://schemas.microsoft.com/office/drawing/2014/main" id="{3CDB32C6-6DB2-CCB0-1D90-3674C71E4FBC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239;p64">
              <a:extLst>
                <a:ext uri="{FF2B5EF4-FFF2-40B4-BE49-F238E27FC236}">
                  <a16:creationId xmlns:a16="http://schemas.microsoft.com/office/drawing/2014/main" id="{128B1F34-0978-C04B-C261-6D3430B0F158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240;p64">
              <a:extLst>
                <a:ext uri="{FF2B5EF4-FFF2-40B4-BE49-F238E27FC236}">
                  <a16:creationId xmlns:a16="http://schemas.microsoft.com/office/drawing/2014/main" id="{599DD5FD-D637-B099-4A9F-C42E7707D025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95" name="Picture 2294">
            <a:extLst>
              <a:ext uri="{FF2B5EF4-FFF2-40B4-BE49-F238E27FC236}">
                <a16:creationId xmlns:a16="http://schemas.microsoft.com/office/drawing/2014/main" id="{F2306885-3D70-93BD-74B9-19CBF0EB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928" y="4634958"/>
            <a:ext cx="542072" cy="5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6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28521F-6693-3AA9-58ED-8A4EF61F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73" y="0"/>
            <a:ext cx="2863918" cy="312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39E3B-F949-9D5F-EB46-39564898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33" y="4299341"/>
            <a:ext cx="752475" cy="47625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5B0F754-7CA0-87A5-1475-396B3293CD35}"/>
              </a:ext>
            </a:extLst>
          </p:cNvPr>
          <p:cNvSpPr txBox="1">
            <a:spLocks/>
          </p:cNvSpPr>
          <p:nvPr/>
        </p:nvSpPr>
        <p:spPr>
          <a:xfrm>
            <a:off x="2155946" y="3193064"/>
            <a:ext cx="4011173" cy="57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r-HR" sz="1200" dirty="0"/>
              <a:t>Ova informacija može biti </a:t>
            </a:r>
            <a:r>
              <a:rPr lang="hr-HR" sz="1200" b="1" dirty="0"/>
              <a:t>važna</a:t>
            </a:r>
            <a:r>
              <a:rPr lang="hr-HR" sz="1200" dirty="0"/>
              <a:t> </a:t>
            </a:r>
            <a:r>
              <a:rPr lang="hr-HR" sz="1200" b="1" dirty="0"/>
              <a:t>za prilagođavanje </a:t>
            </a:r>
            <a:r>
              <a:rPr lang="hr-HR" sz="1200" dirty="0"/>
              <a:t>web stranice ili aplikacije </a:t>
            </a:r>
            <a:r>
              <a:rPr lang="hr-HR" sz="1200" b="1" dirty="0"/>
              <a:t>kako bi se osiguralo</a:t>
            </a:r>
            <a:r>
              <a:rPr lang="hr-HR" sz="1200" dirty="0"/>
              <a:t> da su svi </a:t>
            </a:r>
            <a:r>
              <a:rPr lang="hr-HR" sz="1200" b="1" dirty="0"/>
              <a:t>korisnici</a:t>
            </a:r>
            <a:r>
              <a:rPr lang="hr-HR" sz="1200" dirty="0"/>
              <a:t>, bez obzira na uređaj koji koriste, </a:t>
            </a:r>
            <a:r>
              <a:rPr lang="hr-HR" sz="1200" b="1" dirty="0"/>
              <a:t>zadovoljni</a:t>
            </a:r>
            <a:r>
              <a:rPr lang="hr-HR" sz="1200" dirty="0"/>
              <a:t> i imaju </a:t>
            </a:r>
            <a:r>
              <a:rPr lang="hr-HR" sz="1200" b="1" dirty="0"/>
              <a:t>pozitivno</a:t>
            </a:r>
            <a:r>
              <a:rPr lang="hr-HR" sz="1200" dirty="0"/>
              <a:t> </a:t>
            </a:r>
            <a:r>
              <a:rPr lang="hr-HR" sz="1200" b="1" dirty="0"/>
              <a:t>iskustvo</a:t>
            </a:r>
            <a:r>
              <a:rPr lang="hr-HR" sz="1200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hr-HR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r-HR" sz="1200" dirty="0"/>
              <a:t>Ako postoji </a:t>
            </a:r>
            <a:r>
              <a:rPr lang="hr-HR" sz="1200" b="1" dirty="0"/>
              <a:t>značajna razlika u recenzijama </a:t>
            </a:r>
            <a:r>
              <a:rPr lang="hr-HR" sz="1200" dirty="0"/>
              <a:t>između različitih uređaja, to može sugerirati na </a:t>
            </a:r>
            <a:r>
              <a:rPr lang="hr-HR" sz="1200" b="1" dirty="0"/>
              <a:t>potrebu za optimizacijama</a:t>
            </a:r>
            <a:r>
              <a:rPr lang="hr-HR" sz="1200" dirty="0"/>
              <a:t> ili prilagodbama pristupačnosti na određenoj platformi.</a:t>
            </a:r>
            <a:endParaRPr lang="hr-HR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67AB31-AB34-F109-45AD-F6ED4F1B3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520" y="4436604"/>
            <a:ext cx="225920" cy="286981"/>
          </a:xfrm>
          <a:prstGeom prst="rect">
            <a:avLst/>
          </a:prstGeom>
        </p:spPr>
      </p:pic>
      <p:pic>
        <p:nvPicPr>
          <p:cNvPr id="15" name="Picture 14" descr="A blue circle with a black number one&#10;&#10;Description automatically generated">
            <a:extLst>
              <a:ext uri="{FF2B5EF4-FFF2-40B4-BE49-F238E27FC236}">
                <a16:creationId xmlns:a16="http://schemas.microsoft.com/office/drawing/2014/main" id="{239CE72D-FDB3-B0D0-8057-B64D590EF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999" y="4328677"/>
            <a:ext cx="505054" cy="49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F4E691-22D2-9BDB-83D1-A242663CE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3190" y="1200150"/>
            <a:ext cx="3291900" cy="1371600"/>
          </a:xfrm>
        </p:spPr>
        <p:txBody>
          <a:bodyPr/>
          <a:lstStyle/>
          <a:p>
            <a:r>
              <a:rPr lang="hr-HR" sz="1200" dirty="0"/>
              <a:t>Zbog nedosljednosti unosa podataka potrebno je mapirati preglednike kako bi mogli dobiti pravu analizu korištenih preglednika.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2E288-433C-948E-E508-870E7475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17" y="1012431"/>
            <a:ext cx="4373990" cy="3315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35AFA6-EA04-09CC-74D1-5760A04A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55" y="2058622"/>
            <a:ext cx="3057569" cy="1620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50AC06-4875-5649-1E63-923746495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928" y="4634958"/>
            <a:ext cx="542072" cy="50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847</Words>
  <Application>Microsoft Office PowerPoint</Application>
  <PresentationFormat>On-screen Show (16:9)</PresentationFormat>
  <Paragraphs>129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Barlow Semi Condensed</vt:lpstr>
      <vt:lpstr>Barlow Semi Condensed Medium</vt:lpstr>
      <vt:lpstr>Roboto Condensed Light</vt:lpstr>
      <vt:lpstr>Fjalla One</vt:lpstr>
      <vt:lpstr>Technology Consulting by Slidesgo</vt:lpstr>
      <vt:lpstr>ANALIZA SENTIMENTA</vt:lpstr>
      <vt:lpstr>Uvod</vt:lpstr>
      <vt:lpstr>Sadržaj</vt:lpstr>
      <vt:lpstr>Primjeri analize sentimenta</vt:lpstr>
      <vt:lpstr>Postupak analize sentimenta</vt:lpstr>
      <vt:lpstr>Upoznavanje s odabranim skupom podataka</vt:lpstr>
      <vt:lpstr>Vizualizacija podataka</vt:lpstr>
      <vt:lpstr>PowerPoint Presentation</vt:lpstr>
      <vt:lpstr>PowerPoint Presentation</vt:lpstr>
      <vt:lpstr>PowerPoint Presentation</vt:lpstr>
      <vt:lpstr>Čišćenje podataka</vt:lpstr>
      <vt:lpstr>Detalji čišćenja podataka</vt:lpstr>
      <vt:lpstr>PowerPoint Presentation</vt:lpstr>
      <vt:lpstr>PowerPoint Presentation</vt:lpstr>
      <vt:lpstr>Treniranje modela</vt:lpstr>
      <vt:lpstr>PowerPoint Presentation</vt:lpstr>
      <vt:lpstr>PowerPoint Presentation</vt:lpstr>
      <vt:lpstr>PowerPoint Presentation</vt:lpstr>
      <vt:lpstr>Testiranje</vt:lpstr>
      <vt:lpstr>PowerPoint Presentation</vt:lpstr>
      <vt:lpstr>Prva opcija</vt:lpstr>
      <vt:lpstr>PowerPoint Presentation</vt:lpstr>
      <vt:lpstr>Druga opcija</vt:lpstr>
      <vt:lpstr>Treća opcija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SENTIMENTA</dc:title>
  <dc:creator>Bruno</dc:creator>
  <cp:lastModifiedBy>Bruno Francišković</cp:lastModifiedBy>
  <cp:revision>3</cp:revision>
  <dcterms:modified xsi:type="dcterms:W3CDTF">2024-01-23T02:34:37Z</dcterms:modified>
</cp:coreProperties>
</file>