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6F0D8F3-8EEE-400A-8387-49103CFDA449}">
          <p14:sldIdLst>
            <p14:sldId id="256"/>
            <p14:sldId id="257"/>
          </p14:sldIdLst>
        </p14:section>
        <p14:section name="Seção sem Título" id="{4D8F7525-E9C0-47D1-9FB5-92B1F2F84646}">
          <p14:sldIdLst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74365-F9A5-4097-9148-E0D265460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CD6A0F-BDE6-4EE1-8F58-DAE6C686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B20CF-5D34-470E-909A-F112DA3D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9C3B4-1FFA-4ABC-A61A-7B95437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3053D-7F28-459C-AC21-E752F7CB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8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91121-2A65-4510-A0CE-B9D9008F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64CC9B-0F32-4E5C-86EB-298330D9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57AE8-7462-46F4-8DF4-308C67E7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77399-491D-403E-BBF6-F4BE533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8923D-8F20-448A-B0F8-3E8FF8C3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DABF5B-7AAC-4E26-8A7A-97A0EF7B4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A9ABC-C755-47BE-B426-57DB5417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21BE3-EE63-49F3-9D5F-ADEADA98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8BCF7-94D4-42AD-AB9C-F82CDD80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89172-8F06-4FC0-88BA-29C97407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8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49185-2AC8-4D04-BCCB-2A3B1A83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13903-D27E-4CBD-8FDA-CBF8B942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39EAF-6193-4893-89DC-D36FFA1F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CF4FD-A9D9-4C3B-BFCE-091E3D8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E1433-9858-4D1D-959A-238B847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F3091-A6D2-40BA-8E86-69C94E9C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E88031-1C51-4C4E-86A6-0E64DF71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06C72-21AD-45A4-9E5F-0505A231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51389-2D6B-4904-BBEF-DF5F9B8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A58DC-070D-43CE-904A-30147332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6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CE9E-3F73-4CBE-8418-8DFF79CB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D8CEC-D7A1-41A1-B311-5CA963C28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D19AD9-4CA3-48DB-BC53-B224E1D7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B1ACD2-4CC5-4B96-A934-B2D7364E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78FE7-3B3F-449C-85B4-290BADC3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E5450-5E1E-4D06-AE4F-B8D523AC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090F-DFC4-4291-A950-941FDF87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480765-F264-4790-8290-DD4EFD2D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C3CF32-FBC6-403C-A888-A8D98BBE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B50BA7-1E98-4664-AEA3-C65053573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A28229-DD6C-4C66-A8D9-8FBD99895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83956A-C60B-441B-B80F-14E92048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51D48F-0CAF-4FDA-9B85-9328416F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1C791C-8C1E-4336-8F42-A4DA7D3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46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2130C-9581-4B16-AB63-1B0AF6A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DEFB68-54F8-4486-97AD-9AA77E1E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D6DBCB-D7D2-4B92-BB5C-188B341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95612A-C323-480E-B47F-2D664C59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61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6AFEC8-8D40-4FE4-94B6-F6D8A47A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11D797-348E-45C6-9E9F-37645DC3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A4E474-3D0B-433A-8DD0-BAF696B0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01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384F-D5F1-49E0-B1FB-86932E6A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BCE26-CDD6-4502-BA18-13F6FF9A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DF975-FF93-4718-8C00-C0A95AB89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81653-5BE4-45BE-A3DD-866B57BF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6E6854-C16B-447E-B5A5-BD4E93DF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AEFBA-F715-48E6-9E16-55CE7FA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3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ADA4-DB56-44C9-9860-0BEB4E65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7CCB5-C167-40F7-A11D-52134DBB9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AB6BC-C379-49EF-BBC5-4958DECA3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74B24-1CE5-4729-B7AF-8AD7F24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6EF64-7F2B-4D66-A46B-5611F36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A5858-81B1-4B10-B96E-4152DF8F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7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DC595F-4C05-45FB-A034-3DD9AC5F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55C51F-DFCF-43EB-9C27-4F72B07A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AD741-A2B1-4BD1-93C6-2EFF58A5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D7EA-5581-4F29-A58D-91E95FB3D3A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1899C-045C-4224-95A3-926EC5AE9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90288-384C-40F9-BC2A-2B2014BE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A544-1B72-4011-A466-2B03BE1340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3E37F7D-CA9A-460F-825F-9A2D1118FBDB}"/>
              </a:ext>
            </a:extLst>
          </p:cNvPr>
          <p:cNvSpPr/>
          <p:nvPr/>
        </p:nvSpPr>
        <p:spPr>
          <a:xfrm>
            <a:off x="4775931" y="1075635"/>
            <a:ext cx="1384184" cy="75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Vph,nht,pd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05DB0F7-60E0-4748-B5AD-BD2BCD504DCE}"/>
              </a:ext>
            </a:extLst>
          </p:cNvPr>
          <p:cNvSpPr/>
          <p:nvPr/>
        </p:nvSpPr>
        <p:spPr>
          <a:xfrm>
            <a:off x="5308636" y="2036606"/>
            <a:ext cx="484632" cy="276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0FDC4A-21E6-4FD6-8BCF-D1A2CE0B6A2F}"/>
              </a:ext>
            </a:extLst>
          </p:cNvPr>
          <p:cNvSpPr/>
          <p:nvPr/>
        </p:nvSpPr>
        <p:spPr>
          <a:xfrm>
            <a:off x="3825380" y="2394342"/>
            <a:ext cx="3514987" cy="99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Sb=</a:t>
            </a:r>
            <a:r>
              <a:rPr lang="pt-BR" dirty="0" err="1"/>
              <a:t>vph</a:t>
            </a:r>
            <a:r>
              <a:rPr lang="pt-BR" dirty="0"/>
              <a:t>*</a:t>
            </a:r>
            <a:r>
              <a:rPr lang="pt-BR" dirty="0" err="1"/>
              <a:t>nht</a:t>
            </a:r>
            <a:r>
              <a:rPr lang="pt-BR" dirty="0"/>
              <a:t> </a:t>
            </a:r>
            <a:r>
              <a:rPr lang="pt-BR" dirty="0" err="1"/>
              <a:t>desc</a:t>
            </a:r>
            <a:r>
              <a:rPr lang="pt-BR" dirty="0"/>
              <a:t> = </a:t>
            </a:r>
            <a:r>
              <a:rPr lang="pt-BR" dirty="0" err="1"/>
              <a:t>sb</a:t>
            </a:r>
            <a:r>
              <a:rPr lang="pt-BR" dirty="0"/>
              <a:t>* ( </a:t>
            </a:r>
            <a:r>
              <a:rPr lang="pt-BR" dirty="0" err="1"/>
              <a:t>pd</a:t>
            </a:r>
            <a:r>
              <a:rPr lang="pt-BR" dirty="0"/>
              <a:t>/100 ) </a:t>
            </a:r>
            <a:r>
              <a:rPr lang="pt-BR" dirty="0" err="1"/>
              <a:t>sl</a:t>
            </a:r>
            <a:r>
              <a:rPr lang="pt-BR" dirty="0"/>
              <a:t> = </a:t>
            </a:r>
            <a:r>
              <a:rPr lang="pt-BR" dirty="0" err="1"/>
              <a:t>sb</a:t>
            </a:r>
            <a:r>
              <a:rPr lang="pt-BR" dirty="0"/>
              <a:t> - desconto</a:t>
            </a:r>
          </a:p>
          <a:p>
            <a:pPr algn="ctr"/>
            <a:endParaRPr lang="pt-BR" dirty="0"/>
          </a:p>
        </p:txBody>
      </p:sp>
      <p:sp>
        <p:nvSpPr>
          <p:cNvPr id="18" name="Fluxograma: Exibir 17">
            <a:extLst>
              <a:ext uri="{FF2B5EF4-FFF2-40B4-BE49-F238E27FC236}">
                <a16:creationId xmlns:a16="http://schemas.microsoft.com/office/drawing/2014/main" id="{2220687F-08C2-49CB-B4F1-1BE1A3A76DC1}"/>
              </a:ext>
            </a:extLst>
          </p:cNvPr>
          <p:cNvSpPr/>
          <p:nvPr/>
        </p:nvSpPr>
        <p:spPr>
          <a:xfrm>
            <a:off x="4763210" y="4140676"/>
            <a:ext cx="1543574" cy="66482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Sb, </a:t>
            </a:r>
            <a:r>
              <a:rPr lang="pt-BR" dirty="0" err="1"/>
              <a:t>sl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3A4D1DD-B114-4307-8E60-309C5C87332C}"/>
              </a:ext>
            </a:extLst>
          </p:cNvPr>
          <p:cNvSpPr/>
          <p:nvPr/>
        </p:nvSpPr>
        <p:spPr>
          <a:xfrm>
            <a:off x="4797237" y="121746"/>
            <a:ext cx="1292539" cy="50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Inico</a:t>
            </a:r>
            <a:r>
              <a:rPr lang="pt-BR" dirty="0"/>
              <a:t> </a:t>
            </a:r>
          </a:p>
          <a:p>
            <a:pPr algn="ctr"/>
            <a:endParaRPr lang="pt-BR" dirty="0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406373BC-B5C2-4478-9676-9C96262B7394}"/>
              </a:ext>
            </a:extLst>
          </p:cNvPr>
          <p:cNvSpPr/>
          <p:nvPr/>
        </p:nvSpPr>
        <p:spPr>
          <a:xfrm>
            <a:off x="5255872" y="773024"/>
            <a:ext cx="484632" cy="18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5EE485A-2436-43AF-BDF4-B5B84355A22E}"/>
              </a:ext>
            </a:extLst>
          </p:cNvPr>
          <p:cNvSpPr/>
          <p:nvPr/>
        </p:nvSpPr>
        <p:spPr>
          <a:xfrm>
            <a:off x="4843694" y="5450591"/>
            <a:ext cx="1349028" cy="402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  <a:p>
            <a:pPr algn="ctr"/>
            <a:endParaRPr lang="pt-BR" dirty="0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A7596C8C-C497-4FBF-AA78-07CA4EB4D597}"/>
              </a:ext>
            </a:extLst>
          </p:cNvPr>
          <p:cNvSpPr/>
          <p:nvPr/>
        </p:nvSpPr>
        <p:spPr>
          <a:xfrm>
            <a:off x="5361400" y="3606937"/>
            <a:ext cx="379104" cy="40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D091444-130F-451A-A863-645519A77B39}"/>
              </a:ext>
            </a:extLst>
          </p:cNvPr>
          <p:cNvSpPr/>
          <p:nvPr/>
        </p:nvSpPr>
        <p:spPr>
          <a:xfrm>
            <a:off x="5361400" y="4963248"/>
            <a:ext cx="363953" cy="32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22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A9C8197-9928-4D68-8DF5-EEB63C81FB93}"/>
              </a:ext>
            </a:extLst>
          </p:cNvPr>
          <p:cNvSpPr/>
          <p:nvPr/>
        </p:nvSpPr>
        <p:spPr>
          <a:xfrm>
            <a:off x="5980384" y="473800"/>
            <a:ext cx="177135" cy="288912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2702C8-965D-4631-B7C6-5BA74E2116B7}"/>
              </a:ext>
            </a:extLst>
          </p:cNvPr>
          <p:cNvSpPr/>
          <p:nvPr/>
        </p:nvSpPr>
        <p:spPr>
          <a:xfrm>
            <a:off x="5184800" y="1668154"/>
            <a:ext cx="1783093" cy="3822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Sb= </a:t>
            </a:r>
            <a:r>
              <a:rPr lang="pt-BR" dirty="0" err="1"/>
              <a:t>nht</a:t>
            </a:r>
            <a:r>
              <a:rPr lang="pt-BR" dirty="0"/>
              <a:t> * </a:t>
            </a:r>
            <a:r>
              <a:rPr lang="pt-BR" dirty="0" err="1"/>
              <a:t>vph</a:t>
            </a:r>
            <a:r>
              <a:rPr lang="pt-BR" dirty="0"/>
              <a:t> 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AA217E11-414E-4DC2-8A1D-3138B7F096A4}"/>
              </a:ext>
            </a:extLst>
          </p:cNvPr>
          <p:cNvSpPr/>
          <p:nvPr/>
        </p:nvSpPr>
        <p:spPr>
          <a:xfrm>
            <a:off x="4933058" y="2243791"/>
            <a:ext cx="2350849" cy="56221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 &lt; 1000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645DD394-A516-4B1F-911C-8DDCBA2F1836}"/>
              </a:ext>
            </a:extLst>
          </p:cNvPr>
          <p:cNvSpPr/>
          <p:nvPr/>
        </p:nvSpPr>
        <p:spPr>
          <a:xfrm>
            <a:off x="5966936" y="1423072"/>
            <a:ext cx="258128" cy="192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4F0CBF09-C943-4960-A774-6A48A68738BD}"/>
              </a:ext>
            </a:extLst>
          </p:cNvPr>
          <p:cNvSpPr/>
          <p:nvPr/>
        </p:nvSpPr>
        <p:spPr>
          <a:xfrm>
            <a:off x="5988457" y="2073687"/>
            <a:ext cx="240052" cy="14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E7E3120-E03A-40DE-A912-D3FA5F31D42E}"/>
              </a:ext>
            </a:extLst>
          </p:cNvPr>
          <p:cNvSpPr/>
          <p:nvPr/>
        </p:nvSpPr>
        <p:spPr>
          <a:xfrm>
            <a:off x="3825280" y="2923416"/>
            <a:ext cx="1400961" cy="4296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Desconto = </a:t>
            </a:r>
            <a:r>
              <a:rPr lang="pt-BR" dirty="0" err="1"/>
              <a:t>sb</a:t>
            </a:r>
            <a:r>
              <a:rPr lang="pt-BR" dirty="0"/>
              <a:t>* 0,05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76D25A73-524D-4D43-B61C-1065938DFF78}"/>
              </a:ext>
            </a:extLst>
          </p:cNvPr>
          <p:cNvSpPr/>
          <p:nvPr/>
        </p:nvSpPr>
        <p:spPr>
          <a:xfrm>
            <a:off x="7502021" y="2806001"/>
            <a:ext cx="2277674" cy="685947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 &gt; 2000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2892FD-A98B-46FE-956E-7C90FEA59A9C}"/>
              </a:ext>
            </a:extLst>
          </p:cNvPr>
          <p:cNvSpPr/>
          <p:nvPr/>
        </p:nvSpPr>
        <p:spPr>
          <a:xfrm>
            <a:off x="6525205" y="3716559"/>
            <a:ext cx="1337208" cy="335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Desc</a:t>
            </a:r>
            <a:r>
              <a:rPr lang="pt-BR" dirty="0"/>
              <a:t> = 0,15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61EB21F-9FC6-401F-BD0D-BCF45546B343}"/>
              </a:ext>
            </a:extLst>
          </p:cNvPr>
          <p:cNvSpPr/>
          <p:nvPr/>
        </p:nvSpPr>
        <p:spPr>
          <a:xfrm>
            <a:off x="9352361" y="3741549"/>
            <a:ext cx="1586883" cy="335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Desc</a:t>
            </a:r>
            <a:r>
              <a:rPr lang="pt-BR" dirty="0"/>
              <a:t> = </a:t>
            </a:r>
            <a:r>
              <a:rPr lang="pt-BR" dirty="0" err="1"/>
              <a:t>sb</a:t>
            </a:r>
            <a:r>
              <a:rPr lang="pt-BR" dirty="0"/>
              <a:t> * 0,1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CC25C6-05D3-4C6B-A851-1564CAFFA9F5}"/>
              </a:ext>
            </a:extLst>
          </p:cNvPr>
          <p:cNvCxnSpPr/>
          <p:nvPr/>
        </p:nvCxnSpPr>
        <p:spPr>
          <a:xfrm>
            <a:off x="7468130" y="4144161"/>
            <a:ext cx="788565" cy="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430483D-D08F-42AF-8C51-CEECA0F7A623}"/>
              </a:ext>
            </a:extLst>
          </p:cNvPr>
          <p:cNvCxnSpPr/>
          <p:nvPr/>
        </p:nvCxnSpPr>
        <p:spPr>
          <a:xfrm flipH="1">
            <a:off x="8816829" y="4276611"/>
            <a:ext cx="1233182" cy="27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B746A5D-7F49-42A9-B427-EA4DD11DB97C}"/>
              </a:ext>
            </a:extLst>
          </p:cNvPr>
          <p:cNvCxnSpPr/>
          <p:nvPr/>
        </p:nvCxnSpPr>
        <p:spPr>
          <a:xfrm>
            <a:off x="4525760" y="3491948"/>
            <a:ext cx="0" cy="144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79B3282-339F-43D2-B718-2AF66AD18B8E}"/>
              </a:ext>
            </a:extLst>
          </p:cNvPr>
          <p:cNvCxnSpPr/>
          <p:nvPr/>
        </p:nvCxnSpPr>
        <p:spPr>
          <a:xfrm>
            <a:off x="4622334" y="4974672"/>
            <a:ext cx="240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137B009-5A76-4A7B-8C1A-4DFDB6EB80A2}"/>
              </a:ext>
            </a:extLst>
          </p:cNvPr>
          <p:cNvCxnSpPr/>
          <p:nvPr/>
        </p:nvCxnSpPr>
        <p:spPr>
          <a:xfrm flipH="1">
            <a:off x="7627521" y="4716826"/>
            <a:ext cx="954417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578B4-6256-4591-8F5B-87929F212061}"/>
              </a:ext>
            </a:extLst>
          </p:cNvPr>
          <p:cNvSpPr/>
          <p:nvPr/>
        </p:nvSpPr>
        <p:spPr>
          <a:xfrm>
            <a:off x="7029974" y="5251508"/>
            <a:ext cx="1226721" cy="2768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Sl</a:t>
            </a:r>
            <a:r>
              <a:rPr lang="pt-BR" dirty="0"/>
              <a:t> = </a:t>
            </a:r>
            <a:r>
              <a:rPr lang="pt-BR" dirty="0" err="1"/>
              <a:t>sb</a:t>
            </a:r>
            <a:r>
              <a:rPr lang="pt-BR" dirty="0"/>
              <a:t>- </a:t>
            </a:r>
            <a:r>
              <a:rPr lang="pt-BR" dirty="0" err="1"/>
              <a:t>des</a:t>
            </a:r>
            <a:endParaRPr lang="pt-BR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8846460-C2E2-4ACB-B4A1-86331887C1DA}"/>
              </a:ext>
            </a:extLst>
          </p:cNvPr>
          <p:cNvCxnSpPr/>
          <p:nvPr/>
        </p:nvCxnSpPr>
        <p:spPr>
          <a:xfrm>
            <a:off x="7643334" y="5654180"/>
            <a:ext cx="0" cy="1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E0FB43DC-0866-4176-A7B3-1C33C3DED322}"/>
              </a:ext>
            </a:extLst>
          </p:cNvPr>
          <p:cNvSpPr/>
          <p:nvPr/>
        </p:nvSpPr>
        <p:spPr>
          <a:xfrm>
            <a:off x="7029994" y="5868333"/>
            <a:ext cx="1226701" cy="402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Sb, </a:t>
            </a:r>
            <a:r>
              <a:rPr lang="pt-BR" dirty="0" err="1"/>
              <a:t>desc</a:t>
            </a:r>
            <a:r>
              <a:rPr lang="pt-BR" dirty="0"/>
              <a:t>, </a:t>
            </a:r>
            <a:r>
              <a:rPr lang="pt-BR" dirty="0" err="1"/>
              <a:t>sl</a:t>
            </a:r>
            <a:endParaRPr lang="pt-BR" dirty="0"/>
          </a:p>
        </p:txBody>
      </p:sp>
      <p:sp>
        <p:nvSpPr>
          <p:cNvPr id="39" name="Fluxograma: Entrada Manual 38">
            <a:extLst>
              <a:ext uri="{FF2B5EF4-FFF2-40B4-BE49-F238E27FC236}">
                <a16:creationId xmlns:a16="http://schemas.microsoft.com/office/drawing/2014/main" id="{92825133-E5E5-4A45-BBD1-C2C0E799BA61}"/>
              </a:ext>
            </a:extLst>
          </p:cNvPr>
          <p:cNvSpPr/>
          <p:nvPr/>
        </p:nvSpPr>
        <p:spPr>
          <a:xfrm>
            <a:off x="5512713" y="760708"/>
            <a:ext cx="1166574" cy="620537"/>
          </a:xfrm>
          <a:prstGeom prst="flowChartManualInp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Nht</a:t>
            </a:r>
            <a:r>
              <a:rPr lang="pt-BR" dirty="0"/>
              <a:t>, </a:t>
            </a:r>
            <a:r>
              <a:rPr lang="pt-BR" dirty="0" err="1"/>
              <a:t>vph</a:t>
            </a:r>
            <a:endParaRPr lang="pt-BR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7FC4930-3ACF-44BA-8329-DE3F04C0026E}"/>
              </a:ext>
            </a:extLst>
          </p:cNvPr>
          <p:cNvCxnSpPr/>
          <p:nvPr/>
        </p:nvCxnSpPr>
        <p:spPr>
          <a:xfrm>
            <a:off x="8581938" y="6069669"/>
            <a:ext cx="30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DB902628-14E5-4638-8A94-DA41B5F145E2}"/>
              </a:ext>
            </a:extLst>
          </p:cNvPr>
          <p:cNvSpPr/>
          <p:nvPr/>
        </p:nvSpPr>
        <p:spPr>
          <a:xfrm>
            <a:off x="5375913" y="32431"/>
            <a:ext cx="1352278" cy="38226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inico</a:t>
            </a:r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DB849C1-E53E-4357-86B8-55341CB2EF87}"/>
              </a:ext>
            </a:extLst>
          </p:cNvPr>
          <p:cNvSpPr/>
          <p:nvPr/>
        </p:nvSpPr>
        <p:spPr>
          <a:xfrm>
            <a:off x="9352361" y="5868333"/>
            <a:ext cx="1125489" cy="40267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8542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717250E2-4FCE-4EA4-9E51-A7358AFEF923}"/>
              </a:ext>
            </a:extLst>
          </p:cNvPr>
          <p:cNvSpPr/>
          <p:nvPr/>
        </p:nvSpPr>
        <p:spPr>
          <a:xfrm>
            <a:off x="4778929" y="50334"/>
            <a:ext cx="1317071" cy="453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513B52E7-91BA-47CB-A916-1369C4CC82CA}"/>
              </a:ext>
            </a:extLst>
          </p:cNvPr>
          <p:cNvSpPr/>
          <p:nvPr/>
        </p:nvSpPr>
        <p:spPr>
          <a:xfrm>
            <a:off x="5355671" y="612396"/>
            <a:ext cx="82492" cy="75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uxograma: Entrada Manual 30">
            <a:extLst>
              <a:ext uri="{FF2B5EF4-FFF2-40B4-BE49-F238E27FC236}">
                <a16:creationId xmlns:a16="http://schemas.microsoft.com/office/drawing/2014/main" id="{137D4485-5CB6-4002-81CE-E2A71014983F}"/>
              </a:ext>
            </a:extLst>
          </p:cNvPr>
          <p:cNvSpPr/>
          <p:nvPr/>
        </p:nvSpPr>
        <p:spPr>
          <a:xfrm>
            <a:off x="4955796" y="763398"/>
            <a:ext cx="964734" cy="35653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A907A6CF-DC9F-4DEE-8309-CC6ABCAF7E51}"/>
              </a:ext>
            </a:extLst>
          </p:cNvPr>
          <p:cNvSpPr/>
          <p:nvPr/>
        </p:nvSpPr>
        <p:spPr>
          <a:xfrm>
            <a:off x="5384333" y="1195432"/>
            <a:ext cx="107659" cy="146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8121847-7FED-47C7-84A5-93C2C341E294}"/>
              </a:ext>
            </a:extLst>
          </p:cNvPr>
          <p:cNvSpPr/>
          <p:nvPr/>
        </p:nvSpPr>
        <p:spPr>
          <a:xfrm>
            <a:off x="4575145" y="1379990"/>
            <a:ext cx="1833694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</a:t>
            </a:r>
            <a:r>
              <a:rPr lang="pt-BR" dirty="0"/>
              <a:t>  1 </a:t>
            </a:r>
          </a:p>
        </p:txBody>
      </p:sp>
    </p:spTree>
    <p:extLst>
      <p:ext uri="{BB962C8B-B14F-4D97-AF65-F5344CB8AC3E}">
        <p14:creationId xmlns:p14="http://schemas.microsoft.com/office/powerpoint/2010/main" val="53652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BE16461-9E4A-441A-8194-8C0EA420152E}"/>
              </a:ext>
            </a:extLst>
          </p:cNvPr>
          <p:cNvSpPr/>
          <p:nvPr/>
        </p:nvSpPr>
        <p:spPr>
          <a:xfrm>
            <a:off x="5293454" y="0"/>
            <a:ext cx="978715" cy="40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DE4FE0D2-7F4B-4FED-89E2-37020F094493}"/>
              </a:ext>
            </a:extLst>
          </p:cNvPr>
          <p:cNvSpPr/>
          <p:nvPr/>
        </p:nvSpPr>
        <p:spPr>
          <a:xfrm>
            <a:off x="5293454" y="574226"/>
            <a:ext cx="1082635" cy="54989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Custo da viagem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830CE96-F26C-4536-9349-8CAD179E3A79}"/>
              </a:ext>
            </a:extLst>
          </p:cNvPr>
          <p:cNvSpPr/>
          <p:nvPr/>
        </p:nvSpPr>
        <p:spPr>
          <a:xfrm>
            <a:off x="5780015" y="528507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A50C0EA7-5DD5-4850-9D5F-D056021EA7A4}"/>
              </a:ext>
            </a:extLst>
          </p:cNvPr>
          <p:cNvSpPr/>
          <p:nvPr/>
        </p:nvSpPr>
        <p:spPr>
          <a:xfrm>
            <a:off x="5033394" y="0"/>
            <a:ext cx="1062606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704410B9-E546-4081-8643-B01263230585}"/>
              </a:ext>
            </a:extLst>
          </p:cNvPr>
          <p:cNvSpPr/>
          <p:nvPr/>
        </p:nvSpPr>
        <p:spPr>
          <a:xfrm>
            <a:off x="5541837" y="494950"/>
            <a:ext cx="45719" cy="142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114CD680-6F75-4076-B364-31D5779EA997}"/>
              </a:ext>
            </a:extLst>
          </p:cNvPr>
          <p:cNvSpPr/>
          <p:nvPr/>
        </p:nvSpPr>
        <p:spPr>
          <a:xfrm>
            <a:off x="4602270" y="637563"/>
            <a:ext cx="1879134" cy="8472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Informar temperatura em graus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0574B417-3D96-405F-9964-A6B2FDAB4692}"/>
              </a:ext>
            </a:extLst>
          </p:cNvPr>
          <p:cNvSpPr/>
          <p:nvPr/>
        </p:nvSpPr>
        <p:spPr>
          <a:xfrm>
            <a:off x="5436066" y="1551962"/>
            <a:ext cx="90321" cy="310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57D345-D4D9-40E5-BA5F-622B12C4BD41}"/>
              </a:ext>
            </a:extLst>
          </p:cNvPr>
          <p:cNvSpPr/>
          <p:nvPr/>
        </p:nvSpPr>
        <p:spPr>
          <a:xfrm>
            <a:off x="4375345" y="1897122"/>
            <a:ext cx="2478459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°c</a:t>
            </a:r>
            <a:r>
              <a:rPr lang="pt-BR" dirty="0"/>
              <a:t> = </a:t>
            </a:r>
            <a:r>
              <a:rPr lang="pt-BR" dirty="0" err="1"/>
              <a:t>°f</a:t>
            </a:r>
            <a:r>
              <a:rPr lang="pt-BR" dirty="0"/>
              <a:t> - 32/1,8 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1C86E818-99D4-40B6-BA40-E563CC3BE699}"/>
              </a:ext>
            </a:extLst>
          </p:cNvPr>
          <p:cNvSpPr/>
          <p:nvPr/>
        </p:nvSpPr>
        <p:spPr>
          <a:xfrm>
            <a:off x="5541837" y="2617365"/>
            <a:ext cx="45719" cy="11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678FB0B8-994C-44CC-9004-F635B1DA9F84}"/>
              </a:ext>
            </a:extLst>
          </p:cNvPr>
          <p:cNvSpPr/>
          <p:nvPr/>
        </p:nvSpPr>
        <p:spPr>
          <a:xfrm>
            <a:off x="4882077" y="2818376"/>
            <a:ext cx="1288619" cy="4781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51F52C6B-A509-4591-9D70-F4B6967F52E9}"/>
              </a:ext>
            </a:extLst>
          </p:cNvPr>
          <p:cNvSpPr/>
          <p:nvPr/>
        </p:nvSpPr>
        <p:spPr>
          <a:xfrm>
            <a:off x="5487376" y="3411572"/>
            <a:ext cx="100180" cy="278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023054B-AC9D-4F91-9313-6CB775D881C6}"/>
              </a:ext>
            </a:extLst>
          </p:cNvPr>
          <p:cNvSpPr/>
          <p:nvPr/>
        </p:nvSpPr>
        <p:spPr>
          <a:xfrm>
            <a:off x="4981494" y="3774721"/>
            <a:ext cx="1212123" cy="47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87795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SILVA LIMA</dc:creator>
  <cp:lastModifiedBy>BRUNO SILVA LIMA</cp:lastModifiedBy>
  <cp:revision>22</cp:revision>
  <dcterms:created xsi:type="dcterms:W3CDTF">2023-08-18T19:41:10Z</dcterms:created>
  <dcterms:modified xsi:type="dcterms:W3CDTF">2023-08-21T20:25:23Z</dcterms:modified>
</cp:coreProperties>
</file>