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2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4E839-BB38-4403-A403-F76A4A974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4E07DB-6F82-4EC2-AB7B-4FD5FA888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85D834-D7FC-4E8D-ABE8-0505A256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00-4CA9-4693-8153-6BB16F07458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D913C8-D303-423C-A5FB-6A28447C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6AF84-052D-41AD-A407-927F059B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C3DA-BD1C-4E65-B103-92E8C6C2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4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28D67-2B60-42A4-9973-6CC2145D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C5EB42-5136-4B05-9F90-7E7D0A5F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DC17AE-BADA-4A5B-9B04-E19F0A7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00-4CA9-4693-8153-6BB16F07458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9D4BC-E052-4A00-8B14-937CFD48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949BEE-B2D4-436C-98B1-6343539D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C3DA-BD1C-4E65-B103-92E8C6C2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5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518FC1-3B52-4ECA-BC92-F0DED2D85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01A2D4-C04C-4439-A543-F92BC1ECB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CEE54-27B3-4F72-9FE1-59A63E7D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00-4CA9-4693-8153-6BB16F07458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C25071-675F-4347-9533-B3233B44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BF04E-AF28-4884-B756-141EA3C2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C3DA-BD1C-4E65-B103-92E8C6C2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80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103DA-E843-4B1A-9417-48DC95BF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FC52D-EB54-4266-A9C3-DC993FDA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58A62-1CC3-4B28-A4A8-B1D3FE35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00-4CA9-4693-8153-6BB16F07458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A263A2-A122-4AA3-A158-424AC96D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584C79-E011-464D-865B-930EB553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C3DA-BD1C-4E65-B103-92E8C6C2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2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179F1-C80D-4477-96D8-9AF04EE5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54CD2D-CB21-4413-89B2-5B2A9F48D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736A3-E7EE-427D-AD9A-47D373F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00-4CA9-4693-8153-6BB16F07458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75DBF-EBF5-4772-854E-E9A6A907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125F3-5A2F-48AD-8035-D464F80A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C3DA-BD1C-4E65-B103-92E8C6C2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51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E645A-603A-4285-863D-5CF99FB3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730DE-8813-4563-ACCA-3B9949E8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85A405-AA22-4899-8895-B062EDE6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0D653E-E7E7-4CB3-B883-227CF4BE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00-4CA9-4693-8153-6BB16F07458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4B5C62-B2D2-481E-95FA-5D6D9DB7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2F50D1-6936-49AF-B70B-A185BBDF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C3DA-BD1C-4E65-B103-92E8C6C2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95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7067A-7F31-421D-B629-CF338A2F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63329A-EBB2-4B36-BF65-23A9A19D0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7EB0AF-B3F8-418D-9DA1-6B65487A4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D33565-2F81-4398-B30C-656A96E5B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BED9D5-5A5F-4619-9242-3DF442E63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65DB46-222F-4C81-89BA-8BE82468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00-4CA9-4693-8153-6BB16F07458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3CC8C0-6862-41FD-AB80-1176B876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F080AB-B943-44E9-BA4F-EF61B414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C3DA-BD1C-4E65-B103-92E8C6C2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6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7B400-686B-40BD-ADD2-DC029C3F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99A805-D555-4CCD-8712-644E8967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00-4CA9-4693-8153-6BB16F07458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46F7E4-78B7-4A44-9A63-9A2F0546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7F8B9-FEB8-4921-B1E7-F7223327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C3DA-BD1C-4E65-B103-92E8C6C2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4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A6BF28-8E3D-42DE-9F26-39ED8FD2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00-4CA9-4693-8153-6BB16F07458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226756-481D-4CF4-82AB-BF320131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2DC04D-AE46-439C-B3B6-977E73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C3DA-BD1C-4E65-B103-92E8C6C2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3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729D5-2984-46F9-AD1B-90F30AFD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A82F3-CDA8-42BD-ADC8-C7EBA1E9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73C252-5650-4C52-8768-AEA46D0D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15D4D6-4A01-4653-B33E-8B95E121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00-4CA9-4693-8153-6BB16F07458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C101B5-7993-4B68-B3EC-556B0B78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1744E9-44D6-46E9-B82B-7500251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C3DA-BD1C-4E65-B103-92E8C6C2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49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12826-61DC-44FC-9974-3F057F7F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49A848-CCFD-47B0-8043-7D1835F99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F7759B-004F-467E-9DCB-CF57F33F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C73F95-C64B-443E-814E-31013439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00-4CA9-4693-8153-6BB16F07458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5DECC3-5E63-42F0-AC5C-335CF622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EFC5F7-A046-4B58-AE0B-F1928BBC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C3DA-BD1C-4E65-B103-92E8C6C2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0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A8C97B-5769-40FF-B0C5-29411D20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63126A-C183-43B7-853C-DAF448C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3582C0-EDF6-46B0-B70E-35D130393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4A00-4CA9-4693-8153-6BB16F07458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08CA99-5391-4D5B-9F29-2F5A1C4DB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BDF34B-181B-4435-AF15-0CF5FCF5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9C3DA-BD1C-4E65-B103-92E8C6C2B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8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9E3BE10-B754-4ABB-95C1-7AA020AA40DE}"/>
              </a:ext>
            </a:extLst>
          </p:cNvPr>
          <p:cNvSpPr/>
          <p:nvPr/>
        </p:nvSpPr>
        <p:spPr>
          <a:xfrm>
            <a:off x="179069" y="0"/>
            <a:ext cx="1526797" cy="41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99AD02B4-76E1-45C7-8160-4FBCB404FFCC}"/>
              </a:ext>
            </a:extLst>
          </p:cNvPr>
          <p:cNvSpPr/>
          <p:nvPr/>
        </p:nvSpPr>
        <p:spPr>
          <a:xfrm>
            <a:off x="1705866" y="217405"/>
            <a:ext cx="307596" cy="167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7263BC24-ED12-4B0E-BEC1-B84E3E64AFEC}"/>
              </a:ext>
            </a:extLst>
          </p:cNvPr>
          <p:cNvSpPr/>
          <p:nvPr/>
        </p:nvSpPr>
        <p:spPr>
          <a:xfrm>
            <a:off x="2013462" y="111149"/>
            <a:ext cx="1526798" cy="59982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Informe peso</a:t>
            </a:r>
          </a:p>
          <a:p>
            <a:pPr algn="ctr"/>
            <a:r>
              <a:rPr lang="pt-BR" dirty="0"/>
              <a:t>Informe altura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2837C81A-CD16-4EAC-9F75-7F6761507819}"/>
              </a:ext>
            </a:extLst>
          </p:cNvPr>
          <p:cNvSpPr/>
          <p:nvPr/>
        </p:nvSpPr>
        <p:spPr>
          <a:xfrm>
            <a:off x="3615395" y="411059"/>
            <a:ext cx="307596" cy="16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19AC30-74DA-4556-B646-997E55771A37}"/>
              </a:ext>
            </a:extLst>
          </p:cNvPr>
          <p:cNvSpPr/>
          <p:nvPr/>
        </p:nvSpPr>
        <p:spPr>
          <a:xfrm>
            <a:off x="3615395" y="794725"/>
            <a:ext cx="2718033" cy="411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Imc</a:t>
            </a:r>
            <a:r>
              <a:rPr lang="pt-BR" dirty="0"/>
              <a:t> = peso / altura²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71E48712-48FF-42A8-9E81-3E4E1B40B385}"/>
              </a:ext>
            </a:extLst>
          </p:cNvPr>
          <p:cNvSpPr/>
          <p:nvPr/>
        </p:nvSpPr>
        <p:spPr>
          <a:xfrm>
            <a:off x="6066888" y="1164692"/>
            <a:ext cx="307596" cy="117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50378962-B5E6-4A7F-B542-A9D8BA500122}"/>
              </a:ext>
            </a:extLst>
          </p:cNvPr>
          <p:cNvSpPr/>
          <p:nvPr/>
        </p:nvSpPr>
        <p:spPr>
          <a:xfrm>
            <a:off x="4903372" y="1369094"/>
            <a:ext cx="2718026" cy="8179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dirty="0" err="1"/>
              <a:t>imc</a:t>
            </a:r>
            <a:r>
              <a:rPr lang="pt-BR" dirty="0"/>
              <a:t> &lt; 18.5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3A2CFF1-8BD3-43A1-9C7E-4F69B8442C1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44106" y="1778057"/>
            <a:ext cx="559266" cy="6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DB69669-B154-4DEF-9BC8-6436E63EE1CA}"/>
              </a:ext>
            </a:extLst>
          </p:cNvPr>
          <p:cNvCxnSpPr/>
          <p:nvPr/>
        </p:nvCxnSpPr>
        <p:spPr>
          <a:xfrm>
            <a:off x="4335907" y="179273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6B0465B-6895-46B4-99B6-0CBCBB4E2BC9}"/>
              </a:ext>
            </a:extLst>
          </p:cNvPr>
          <p:cNvSpPr txBox="1"/>
          <p:nvPr/>
        </p:nvSpPr>
        <p:spPr>
          <a:xfrm>
            <a:off x="4332045" y="1475445"/>
            <a:ext cx="34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20FC4BE-AF75-42B9-99CD-08FCBAFFBFE6}"/>
              </a:ext>
            </a:extLst>
          </p:cNvPr>
          <p:cNvCxnSpPr/>
          <p:nvPr/>
        </p:nvCxnSpPr>
        <p:spPr>
          <a:xfrm>
            <a:off x="7689059" y="1778057"/>
            <a:ext cx="553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F1D9F21-3F2E-45F8-A17C-E6FDA9E7A326}"/>
              </a:ext>
            </a:extLst>
          </p:cNvPr>
          <p:cNvCxnSpPr/>
          <p:nvPr/>
        </p:nvCxnSpPr>
        <p:spPr>
          <a:xfrm>
            <a:off x="8235403" y="1792738"/>
            <a:ext cx="0" cy="31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88FB6AF-EF9A-4880-BDF3-547D01294C97}"/>
              </a:ext>
            </a:extLst>
          </p:cNvPr>
          <p:cNvSpPr txBox="1"/>
          <p:nvPr/>
        </p:nvSpPr>
        <p:spPr>
          <a:xfrm>
            <a:off x="7593156" y="1499252"/>
            <a:ext cx="562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</a:t>
            </a:r>
            <a:r>
              <a:rPr lang="pt-BR" b="1" dirty="0" err="1"/>
              <a:t>a</a:t>
            </a:r>
            <a:r>
              <a:rPr lang="pt-BR" dirty="0" err="1"/>
              <a:t>o</a:t>
            </a:r>
            <a:endParaRPr lang="pt-BR" dirty="0"/>
          </a:p>
        </p:txBody>
      </p:sp>
      <p:sp>
        <p:nvSpPr>
          <p:cNvPr id="25" name="Fluxograma: Exibir 24">
            <a:extLst>
              <a:ext uri="{FF2B5EF4-FFF2-40B4-BE49-F238E27FC236}">
                <a16:creationId xmlns:a16="http://schemas.microsoft.com/office/drawing/2014/main" id="{C3953E13-001B-4124-893D-4CFE8934500A}"/>
              </a:ext>
            </a:extLst>
          </p:cNvPr>
          <p:cNvSpPr/>
          <p:nvPr/>
        </p:nvSpPr>
        <p:spPr>
          <a:xfrm>
            <a:off x="3610123" y="2208400"/>
            <a:ext cx="1450901" cy="50633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Abaixo do peso</a:t>
            </a:r>
          </a:p>
        </p:txBody>
      </p:sp>
      <p:sp>
        <p:nvSpPr>
          <p:cNvPr id="29" name="Fluxograma: Decisão 28">
            <a:extLst>
              <a:ext uri="{FF2B5EF4-FFF2-40B4-BE49-F238E27FC236}">
                <a16:creationId xmlns:a16="http://schemas.microsoft.com/office/drawing/2014/main" id="{FEEC1F44-66CB-4749-BF85-19B4C890A361}"/>
              </a:ext>
            </a:extLst>
          </p:cNvPr>
          <p:cNvSpPr/>
          <p:nvPr/>
        </p:nvSpPr>
        <p:spPr>
          <a:xfrm>
            <a:off x="6723913" y="2132770"/>
            <a:ext cx="2913502" cy="973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Imc</a:t>
            </a:r>
            <a:r>
              <a:rPr lang="pt-BR" dirty="0"/>
              <a:t> &gt;= 18.5 e </a:t>
            </a:r>
            <a:r>
              <a:rPr lang="pt-BR" dirty="0" err="1"/>
              <a:t>imc</a:t>
            </a:r>
            <a:r>
              <a:rPr lang="pt-BR" dirty="0"/>
              <a:t> &lt;= 24.9 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2B2EA0E-DC70-41F7-BB22-F14852D7C36C}"/>
              </a:ext>
            </a:extLst>
          </p:cNvPr>
          <p:cNvSpPr txBox="1"/>
          <p:nvPr/>
        </p:nvSpPr>
        <p:spPr>
          <a:xfrm>
            <a:off x="5662929" y="2392068"/>
            <a:ext cx="342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  <a:p>
            <a:endParaRPr lang="pt-BR" dirty="0"/>
          </a:p>
        </p:txBody>
      </p:sp>
      <p:sp>
        <p:nvSpPr>
          <p:cNvPr id="31" name="Fluxograma: Exibir 30">
            <a:extLst>
              <a:ext uri="{FF2B5EF4-FFF2-40B4-BE49-F238E27FC236}">
                <a16:creationId xmlns:a16="http://schemas.microsoft.com/office/drawing/2014/main" id="{AA3D3A0A-F466-4AD1-9FC0-5652188D6672}"/>
              </a:ext>
            </a:extLst>
          </p:cNvPr>
          <p:cNvSpPr/>
          <p:nvPr/>
        </p:nvSpPr>
        <p:spPr>
          <a:xfrm>
            <a:off x="5375669" y="2723818"/>
            <a:ext cx="1440662" cy="54651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Peso normal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0C6A68B-A890-4861-9024-CB5A1135B7CA}"/>
              </a:ext>
            </a:extLst>
          </p:cNvPr>
          <p:cNvSpPr txBox="1"/>
          <p:nvPr/>
        </p:nvSpPr>
        <p:spPr>
          <a:xfrm>
            <a:off x="9711967" y="2305260"/>
            <a:ext cx="258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nao</a:t>
            </a:r>
            <a:endParaRPr lang="pt-BR" dirty="0"/>
          </a:p>
        </p:txBody>
      </p:sp>
      <p:sp>
        <p:nvSpPr>
          <p:cNvPr id="35" name="Fluxograma: Decisão 34">
            <a:extLst>
              <a:ext uri="{FF2B5EF4-FFF2-40B4-BE49-F238E27FC236}">
                <a16:creationId xmlns:a16="http://schemas.microsoft.com/office/drawing/2014/main" id="{E28D18C3-EC83-4322-BE2B-939E424E582C}"/>
              </a:ext>
            </a:extLst>
          </p:cNvPr>
          <p:cNvSpPr/>
          <p:nvPr/>
        </p:nvSpPr>
        <p:spPr>
          <a:xfrm>
            <a:off x="8743509" y="2639919"/>
            <a:ext cx="2747620" cy="10459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Imc</a:t>
            </a:r>
            <a:r>
              <a:rPr lang="pt-BR" dirty="0"/>
              <a:t> = &gt; 25.0 </a:t>
            </a:r>
            <a:r>
              <a:rPr lang="pt-BR" dirty="0" err="1"/>
              <a:t>imc</a:t>
            </a:r>
            <a:r>
              <a:rPr lang="pt-BR" dirty="0"/>
              <a:t> &lt;= 29.9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0F42F40-FB6C-4AA0-ADD9-8437BD3C7009}"/>
              </a:ext>
            </a:extLst>
          </p:cNvPr>
          <p:cNvSpPr txBox="1"/>
          <p:nvPr/>
        </p:nvSpPr>
        <p:spPr>
          <a:xfrm>
            <a:off x="7965896" y="3082959"/>
            <a:ext cx="99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37" name="Fluxograma: Exibir 36">
            <a:extLst>
              <a:ext uri="{FF2B5EF4-FFF2-40B4-BE49-F238E27FC236}">
                <a16:creationId xmlns:a16="http://schemas.microsoft.com/office/drawing/2014/main" id="{D1173AA9-9C3D-4476-A41D-C4B057CB1DD0}"/>
              </a:ext>
            </a:extLst>
          </p:cNvPr>
          <p:cNvSpPr/>
          <p:nvPr/>
        </p:nvSpPr>
        <p:spPr>
          <a:xfrm>
            <a:off x="6872824" y="3452291"/>
            <a:ext cx="1814193" cy="66964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Pré</a:t>
            </a:r>
            <a:r>
              <a:rPr lang="pt-BR" dirty="0"/>
              <a:t> obesidade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CAEBC1-9A94-4D77-97DF-ADE6F58A9096}"/>
              </a:ext>
            </a:extLst>
          </p:cNvPr>
          <p:cNvSpPr txBox="1"/>
          <p:nvPr/>
        </p:nvSpPr>
        <p:spPr>
          <a:xfrm>
            <a:off x="11642651" y="4101765"/>
            <a:ext cx="147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nao</a:t>
            </a:r>
            <a:endParaRPr lang="pt-BR" dirty="0"/>
          </a:p>
        </p:txBody>
      </p:sp>
      <p:sp>
        <p:nvSpPr>
          <p:cNvPr id="39" name="Fluxograma: Decisão 38">
            <a:extLst>
              <a:ext uri="{FF2B5EF4-FFF2-40B4-BE49-F238E27FC236}">
                <a16:creationId xmlns:a16="http://schemas.microsoft.com/office/drawing/2014/main" id="{E929B132-692F-45A1-8266-57F60EF7BD4A}"/>
              </a:ext>
            </a:extLst>
          </p:cNvPr>
          <p:cNvSpPr/>
          <p:nvPr/>
        </p:nvSpPr>
        <p:spPr>
          <a:xfrm>
            <a:off x="9033850" y="3894140"/>
            <a:ext cx="2747620" cy="11260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Imc</a:t>
            </a:r>
            <a:r>
              <a:rPr lang="pt-BR" dirty="0"/>
              <a:t> &gt;= 30.0</a:t>
            </a:r>
            <a:br>
              <a:rPr lang="pt-BR" dirty="0"/>
            </a:br>
            <a:r>
              <a:rPr lang="pt-BR" dirty="0" err="1"/>
              <a:t>imc</a:t>
            </a:r>
            <a:r>
              <a:rPr lang="pt-BR" dirty="0"/>
              <a:t> =&lt; 34.9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94CEA44-A95A-422A-A263-9615C648AD97}"/>
              </a:ext>
            </a:extLst>
          </p:cNvPr>
          <p:cNvSpPr txBox="1"/>
          <p:nvPr/>
        </p:nvSpPr>
        <p:spPr>
          <a:xfrm>
            <a:off x="7917201" y="4069898"/>
            <a:ext cx="28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41" name="Fluxograma: Exibir 40">
            <a:extLst>
              <a:ext uri="{FF2B5EF4-FFF2-40B4-BE49-F238E27FC236}">
                <a16:creationId xmlns:a16="http://schemas.microsoft.com/office/drawing/2014/main" id="{5C9D00BB-7526-42FC-925A-BB6FD4EFC007}"/>
              </a:ext>
            </a:extLst>
          </p:cNvPr>
          <p:cNvSpPr/>
          <p:nvPr/>
        </p:nvSpPr>
        <p:spPr>
          <a:xfrm>
            <a:off x="7321900" y="4439230"/>
            <a:ext cx="1620756" cy="412613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Obesidade grau 1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08992FC-501C-4CEF-84CD-7DF0575A5D68}"/>
              </a:ext>
            </a:extLst>
          </p:cNvPr>
          <p:cNvCxnSpPr/>
          <p:nvPr/>
        </p:nvCxnSpPr>
        <p:spPr>
          <a:xfrm flipH="1">
            <a:off x="11177899" y="4645536"/>
            <a:ext cx="835032" cy="49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Decisão 43">
            <a:extLst>
              <a:ext uri="{FF2B5EF4-FFF2-40B4-BE49-F238E27FC236}">
                <a16:creationId xmlns:a16="http://schemas.microsoft.com/office/drawing/2014/main" id="{29F53C46-CAF3-4405-BAF5-27902E69CAFC}"/>
              </a:ext>
            </a:extLst>
          </p:cNvPr>
          <p:cNvSpPr/>
          <p:nvPr/>
        </p:nvSpPr>
        <p:spPr>
          <a:xfrm>
            <a:off x="9176893" y="5073928"/>
            <a:ext cx="2604577" cy="948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Imc</a:t>
            </a:r>
            <a:r>
              <a:rPr lang="pt-BR" dirty="0"/>
              <a:t> =&gt; 35</a:t>
            </a:r>
            <a:br>
              <a:rPr lang="pt-BR" dirty="0"/>
            </a:br>
            <a:r>
              <a:rPr lang="pt-BR" dirty="0" err="1"/>
              <a:t>imc</a:t>
            </a:r>
            <a:r>
              <a:rPr lang="pt-BR" dirty="0"/>
              <a:t> =&lt; 39.9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A69E74E-25A8-45DE-95FD-1C0905B6C35A}"/>
              </a:ext>
            </a:extLst>
          </p:cNvPr>
          <p:cNvSpPr txBox="1"/>
          <p:nvPr/>
        </p:nvSpPr>
        <p:spPr>
          <a:xfrm>
            <a:off x="8354343" y="5204840"/>
            <a:ext cx="135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46" name="Fluxograma: Exibir 45">
            <a:extLst>
              <a:ext uri="{FF2B5EF4-FFF2-40B4-BE49-F238E27FC236}">
                <a16:creationId xmlns:a16="http://schemas.microsoft.com/office/drawing/2014/main" id="{31F4C853-BCB8-4F8F-AE4E-6B82C0281CBC}"/>
              </a:ext>
            </a:extLst>
          </p:cNvPr>
          <p:cNvSpPr/>
          <p:nvPr/>
        </p:nvSpPr>
        <p:spPr>
          <a:xfrm>
            <a:off x="7593156" y="5582977"/>
            <a:ext cx="1837792" cy="58163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Obesedidade</a:t>
            </a:r>
            <a:r>
              <a:rPr lang="pt-BR" dirty="0"/>
              <a:t> grau 2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A12DC72-BBB5-4288-B1AB-AA863347191E}"/>
              </a:ext>
            </a:extLst>
          </p:cNvPr>
          <p:cNvCxnSpPr/>
          <p:nvPr/>
        </p:nvCxnSpPr>
        <p:spPr>
          <a:xfrm>
            <a:off x="11853017" y="5648770"/>
            <a:ext cx="0" cy="22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uxograma: Exibir 48">
            <a:extLst>
              <a:ext uri="{FF2B5EF4-FFF2-40B4-BE49-F238E27FC236}">
                <a16:creationId xmlns:a16="http://schemas.microsoft.com/office/drawing/2014/main" id="{333138F4-07C6-4DA2-85ED-1D738DD73001}"/>
              </a:ext>
            </a:extLst>
          </p:cNvPr>
          <p:cNvSpPr/>
          <p:nvPr/>
        </p:nvSpPr>
        <p:spPr>
          <a:xfrm>
            <a:off x="10396896" y="6021976"/>
            <a:ext cx="1837792" cy="581639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Obesidade grau 3 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4BA9CFB-6450-4393-9151-0CCF5C6F5FD5}"/>
              </a:ext>
            </a:extLst>
          </p:cNvPr>
          <p:cNvSpPr txBox="1"/>
          <p:nvPr/>
        </p:nvSpPr>
        <p:spPr>
          <a:xfrm>
            <a:off x="11642651" y="5234479"/>
            <a:ext cx="362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885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SILVA LIMA</dc:creator>
  <cp:lastModifiedBy>BRUNO SILVA LIMA</cp:lastModifiedBy>
  <cp:revision>13</cp:revision>
  <dcterms:created xsi:type="dcterms:W3CDTF">2023-09-04T17:05:31Z</dcterms:created>
  <dcterms:modified xsi:type="dcterms:W3CDTF">2023-09-04T19:34:20Z</dcterms:modified>
</cp:coreProperties>
</file>