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57" r:id="rId6"/>
    <p:sldId id="258" r:id="rId7"/>
    <p:sldId id="259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55B93-9CE3-8E1F-C70B-4755F9F60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6F1CC6-E6A2-10CE-D602-AF3F0002C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8991CB-D4B0-D3C4-7FB4-244D43C63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0D65-FAD1-4139-9DEC-72EF21888F5D}" type="datetimeFigureOut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0EEED2-90D9-7E6B-2522-2D4B4A01F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C67711-322A-22AC-667E-605DDF23D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F599-1AAA-43CE-AF29-4618E5FFB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821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CC539B-828F-E85B-EF0A-BF95D6396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1A7531-CFEA-82C4-3FCD-B1A9899FD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3FC2C-EE86-321C-F8A8-66445A6B8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0D65-FAD1-4139-9DEC-72EF21888F5D}" type="datetimeFigureOut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31259D-66A6-0BAB-05CA-8CA652478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3D1A03-63D5-0C49-8AAF-CA4D7C637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F599-1AAA-43CE-AF29-4618E5FFB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945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A8BF791-224A-D5E4-4012-4674695FE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CEC873-6E93-EBE9-3FC6-B3E2063FA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12B5D5-02AB-EAA6-8B2D-F838218A4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0D65-FAD1-4139-9DEC-72EF21888F5D}" type="datetimeFigureOut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010465-53D1-4C82-4DC3-3EAF54B76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F1FFE9-A5E0-B276-94CE-D29BB879F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F599-1AAA-43CE-AF29-4618E5FFB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766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4059D-EC58-6C10-0E38-674DF28FB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C6CA48-2400-439F-5AEE-241432C0E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ED7441-E25E-B80D-9BA2-88383DE37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0D65-FAD1-4139-9DEC-72EF21888F5D}" type="datetimeFigureOut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DC9850-692A-418C-B117-EA2995550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95907A-E5C7-86C8-FAC9-2EBEA8716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F599-1AAA-43CE-AF29-4618E5FFB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15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94DB1-301F-D2A8-ECAB-49B62253B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0D93FC-D98D-54B3-DE6E-47BE66383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C4B886-DB6A-DF7A-6DEB-93F5873B2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0D65-FAD1-4139-9DEC-72EF21888F5D}" type="datetimeFigureOut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CC5778-1535-C2CA-116B-913F1FC8D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211523-21B8-DA14-3B6F-942FF6C1E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F599-1AAA-43CE-AF29-4618E5FFB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291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B486A-2D9C-FDA8-507F-FB9CEBCC3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06C672-8998-8D1E-0F48-32D2AFA27A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BC836E-EA0A-5F53-118F-1D00824E2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320673-B89F-3BC4-F516-8118F7FC8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0D65-FAD1-4139-9DEC-72EF21888F5D}" type="datetimeFigureOut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213431-E718-CAFA-A4F0-8A6FF135F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87CBB4-F9E8-2C4C-8B24-D71F60A9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F599-1AAA-43CE-AF29-4618E5FFB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871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DFF68D-81C9-2FE5-8314-BC1A7AC6B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29422E-9D7A-1B9B-430F-7A2079693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2D0CA9-6A4F-9174-7771-19B1B0D52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0EA1E1-4EE6-D00C-FC36-15DDE823EC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4BACE0-7E68-F966-E482-C4DA2941F8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1A3AD1-CCBC-B0FB-47DA-E38AA413C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0D65-FAD1-4139-9DEC-72EF21888F5D}" type="datetimeFigureOut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56F33E-F0FB-FF7D-B3DF-96053D208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4A45311-3314-6EE5-0FA1-31AFF101A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F599-1AAA-43CE-AF29-4618E5FFB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29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676994-63BB-E5C7-8997-F83FA4683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DF824A-AF22-AB3E-8978-7AC1F0EE4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0D65-FAD1-4139-9DEC-72EF21888F5D}" type="datetimeFigureOut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66755A-5E6B-E94A-8BE1-524300873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02425B-5C82-F318-BD0B-549E4CB27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F599-1AAA-43CE-AF29-4618E5FFB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028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2901F2-2500-F084-264B-ADC48E000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0D65-FAD1-4139-9DEC-72EF21888F5D}" type="datetimeFigureOut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C47B3C-2805-E4B6-28A2-1ADCB80BD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CB695D-5DD5-7F73-1C73-5F92B4A11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F599-1AAA-43CE-AF29-4618E5FFB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62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1B9C8-DC78-3758-DD5C-B34E38B93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05B278-DF4A-6E09-4BCA-698E39342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367380-E009-6017-E146-FFC90572C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AE9880-A8F2-BEFF-689D-B511A2047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0D65-FAD1-4139-9DEC-72EF21888F5D}" type="datetimeFigureOut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65CD66-63E0-3471-8F05-B4B1D3AE9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72F5F7-A838-58BC-11E8-4F4613D52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F599-1AAA-43CE-AF29-4618E5FFB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47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7BB2CC-8099-BF11-4641-95E32122A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1442AF-388A-5403-E431-B90B0FE25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95D826-5BA1-AE25-0A91-C4FBA8410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6FCB6D-B47C-4365-EBFA-24CB5393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0D65-FAD1-4139-9DEC-72EF21888F5D}" type="datetimeFigureOut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F2935-D312-168C-ADDF-E1CF2A5C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4277D7-F6A9-F63E-85C2-6E2595A4F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F599-1AAA-43CE-AF29-4618E5FFB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188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39B3F5-C163-E661-036E-8F267A79F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4056F6-17B8-7C3F-18F9-438026166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BECDE3-EC1F-921B-29B5-BABAE5D39A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90D65-FAD1-4139-9DEC-72EF21888F5D}" type="datetimeFigureOut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1CF8BA-FE7B-3C18-A1EF-2B89124E3A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417D40-E96A-00AE-6C1E-563B856BD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0F599-1AAA-43CE-AF29-4618E5FFB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440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733F1E1-C494-C9A9-C972-58E975EAE876}"/>
              </a:ext>
            </a:extLst>
          </p:cNvPr>
          <p:cNvSpPr/>
          <p:nvPr/>
        </p:nvSpPr>
        <p:spPr>
          <a:xfrm>
            <a:off x="776377" y="471576"/>
            <a:ext cx="1529751" cy="516434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控制器</a:t>
            </a:r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E2FDE16-CA79-0BBA-FB4E-1CDF15C526C6}"/>
              </a:ext>
            </a:extLst>
          </p:cNvPr>
          <p:cNvSpPr/>
          <p:nvPr/>
        </p:nvSpPr>
        <p:spPr>
          <a:xfrm>
            <a:off x="9842741" y="2126418"/>
            <a:ext cx="1428395" cy="6211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七段晶体管</a:t>
            </a:r>
            <a:r>
              <a:rPr lang="en-US" altLang="zh-CN" dirty="0"/>
              <a:t>Glow Tube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C61D071-9D15-0012-5212-A8F909CB0585}"/>
              </a:ext>
            </a:extLst>
          </p:cNvPr>
          <p:cNvSpPr/>
          <p:nvPr/>
        </p:nvSpPr>
        <p:spPr>
          <a:xfrm>
            <a:off x="8113137" y="4385101"/>
            <a:ext cx="993479" cy="6211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VGA</a:t>
            </a:r>
          </a:p>
          <a:p>
            <a:pPr algn="ctr"/>
            <a:r>
              <a:rPr lang="zh-CN" altLang="en-US" dirty="0"/>
              <a:t>驱动器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34BD915-F25F-EEC4-2B13-654C94977805}"/>
              </a:ext>
            </a:extLst>
          </p:cNvPr>
          <p:cNvSpPr/>
          <p:nvPr/>
        </p:nvSpPr>
        <p:spPr>
          <a:xfrm>
            <a:off x="6022320" y="4393004"/>
            <a:ext cx="1623206" cy="6211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图层选择器</a:t>
            </a:r>
            <a:endParaRPr lang="en-US" altLang="zh-CN" dirty="0"/>
          </a:p>
          <a:p>
            <a:pPr algn="ctr"/>
            <a:r>
              <a:rPr lang="en-US" altLang="zh-CN" dirty="0"/>
              <a:t>Layer Selector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77110D4-9411-82B5-5AF0-6F8C6FDD46EF}"/>
              </a:ext>
            </a:extLst>
          </p:cNvPr>
          <p:cNvSpPr/>
          <p:nvPr/>
        </p:nvSpPr>
        <p:spPr>
          <a:xfrm>
            <a:off x="5498178" y="1092681"/>
            <a:ext cx="1736785" cy="6211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旋转传感器</a:t>
            </a:r>
            <a:r>
              <a:rPr lang="en-US" altLang="zh-CN" dirty="0"/>
              <a:t>Rotary Sensor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F024CF0-8BB3-B428-5E0B-13D2D9728E77}"/>
              </a:ext>
            </a:extLst>
          </p:cNvPr>
          <p:cNvSpPr/>
          <p:nvPr/>
        </p:nvSpPr>
        <p:spPr>
          <a:xfrm>
            <a:off x="3265598" y="2153783"/>
            <a:ext cx="1471526" cy="6211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逻辑处理器</a:t>
            </a:r>
            <a:endParaRPr lang="en-US" altLang="zh-CN" dirty="0"/>
          </a:p>
          <a:p>
            <a:pPr algn="ctr"/>
            <a:r>
              <a:rPr lang="en-US" altLang="zh-CN" dirty="0"/>
              <a:t>Central Gate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6B7901F-54A6-F0A2-0B28-1964BDF0DA35}"/>
              </a:ext>
            </a:extLst>
          </p:cNvPr>
          <p:cNvSpPr/>
          <p:nvPr/>
        </p:nvSpPr>
        <p:spPr>
          <a:xfrm>
            <a:off x="9572808" y="4385101"/>
            <a:ext cx="984131" cy="6211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VGA</a:t>
            </a:r>
          </a:p>
          <a:p>
            <a:pPr algn="ctr"/>
            <a:r>
              <a:rPr lang="zh-CN" altLang="en-US" dirty="0"/>
              <a:t>显示屏</a:t>
            </a:r>
            <a:endParaRPr lang="en-US" altLang="zh-CN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EE85E5-0875-4C16-5506-484E507BAFED}"/>
              </a:ext>
            </a:extLst>
          </p:cNvPr>
          <p:cNvSpPr/>
          <p:nvPr/>
        </p:nvSpPr>
        <p:spPr>
          <a:xfrm>
            <a:off x="7880384" y="1232147"/>
            <a:ext cx="1428395" cy="6211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速度显示器</a:t>
            </a:r>
            <a:r>
              <a:rPr lang="en-US" altLang="zh-CN" dirty="0"/>
              <a:t>Speed Led</a:t>
            </a:r>
            <a:endParaRPr lang="zh-CN" altLang="en-US" dirty="0"/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55B87C8C-E6F5-235C-C7FB-8EA9FF74A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596956"/>
              </p:ext>
            </p:extLst>
          </p:nvPr>
        </p:nvGraphicFramePr>
        <p:xfrm>
          <a:off x="4024958" y="3255754"/>
          <a:ext cx="1529751" cy="28956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529751">
                  <a:extLst>
                    <a:ext uri="{9D8B030D-6E8A-4147-A177-3AD203B41FA5}">
                      <a16:colId xmlns:a16="http://schemas.microsoft.com/office/drawing/2014/main" val="4076158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/>
                        <a:t>进度条图层</a:t>
                      </a:r>
                    </a:p>
                    <a:p>
                      <a:pPr algn="ctr"/>
                      <a:r>
                        <a:rPr lang="en-US" altLang="zh-CN" sz="1600" b="0" dirty="0"/>
                        <a:t>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589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角色图层</a:t>
                      </a:r>
                      <a:endParaRPr lang="en-US" altLang="zh-CN" sz="1600" dirty="0"/>
                    </a:p>
                    <a:p>
                      <a:pPr algn="ctr"/>
                      <a:r>
                        <a:rPr lang="en-US" altLang="zh-CN" sz="1600" dirty="0"/>
                        <a:t>Character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734081"/>
                  </a:ext>
                </a:extLst>
              </a:tr>
              <a:tr h="4795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路面图层</a:t>
                      </a:r>
                      <a:endParaRPr lang="en-US" altLang="zh-CN" sz="1600" dirty="0"/>
                    </a:p>
                    <a:p>
                      <a:pPr algn="ctr"/>
                      <a:r>
                        <a:rPr lang="en-US" altLang="zh-CN" sz="1600" dirty="0"/>
                        <a:t>Road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624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建筑图层</a:t>
                      </a:r>
                      <a:endParaRPr lang="en-US" altLang="zh-CN" sz="1600" dirty="0"/>
                    </a:p>
                    <a:p>
                      <a:pPr algn="ctr"/>
                      <a:r>
                        <a:rPr lang="en-US" altLang="zh-CN" sz="1600" dirty="0"/>
                        <a:t>Building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284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背景图层</a:t>
                      </a:r>
                      <a:endParaRPr lang="en-US" altLang="zh-CN" sz="1600" dirty="0"/>
                    </a:p>
                    <a:p>
                      <a:pPr algn="ctr"/>
                      <a:r>
                        <a:rPr lang="en-US" altLang="zh-CN" sz="1600" dirty="0"/>
                        <a:t>Background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431641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B430F8DE-E8FB-F204-EF0A-E54C16613F00}"/>
              </a:ext>
            </a:extLst>
          </p:cNvPr>
          <p:cNvSpPr/>
          <p:nvPr/>
        </p:nvSpPr>
        <p:spPr>
          <a:xfrm>
            <a:off x="8858600" y="161026"/>
            <a:ext cx="1428395" cy="6211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音乐播放器</a:t>
            </a:r>
            <a:endParaRPr lang="en-US" altLang="zh-CN" dirty="0"/>
          </a:p>
          <a:p>
            <a:pPr algn="ctr"/>
            <a:r>
              <a:rPr lang="en-US" altLang="zh-CN" dirty="0"/>
              <a:t>MP3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975F4FA-CD16-5709-690F-55C5975888B0}"/>
              </a:ext>
            </a:extLst>
          </p:cNvPr>
          <p:cNvSpPr/>
          <p:nvPr/>
        </p:nvSpPr>
        <p:spPr>
          <a:xfrm>
            <a:off x="6119725" y="5454768"/>
            <a:ext cx="1428395" cy="6211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SD</a:t>
            </a:r>
            <a:r>
              <a:rPr lang="zh-CN" altLang="en-US" dirty="0"/>
              <a:t>卡</a:t>
            </a:r>
            <a:endParaRPr lang="en-US" altLang="zh-CN" dirty="0"/>
          </a:p>
          <a:p>
            <a:pPr algn="ctr"/>
            <a:r>
              <a:rPr lang="en-US" altLang="zh-CN" dirty="0"/>
              <a:t>SD MICRO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D50BB33-87DE-5BFF-5C39-42D13CD58983}"/>
              </a:ext>
            </a:extLst>
          </p:cNvPr>
          <p:cNvSpPr/>
          <p:nvPr/>
        </p:nvSpPr>
        <p:spPr>
          <a:xfrm>
            <a:off x="827054" y="1610932"/>
            <a:ext cx="1428395" cy="6211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控制器</a:t>
            </a:r>
            <a:endParaRPr lang="en-US" altLang="zh-CN" dirty="0"/>
          </a:p>
          <a:p>
            <a:pPr algn="ctr"/>
            <a:r>
              <a:rPr lang="en-US" altLang="zh-CN" dirty="0"/>
              <a:t>Control FSM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EA88AB4-0229-D7C8-FEC1-CECC361DB0D1}"/>
              </a:ext>
            </a:extLst>
          </p:cNvPr>
          <p:cNvSpPr/>
          <p:nvPr/>
        </p:nvSpPr>
        <p:spPr>
          <a:xfrm>
            <a:off x="7874461" y="2126419"/>
            <a:ext cx="1428395" cy="6211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转码器</a:t>
            </a:r>
            <a:endParaRPr lang="en-US" altLang="zh-CN" dirty="0"/>
          </a:p>
          <a:p>
            <a:pPr algn="ctr"/>
            <a:r>
              <a:rPr lang="en-US" altLang="zh-CN" dirty="0"/>
              <a:t>HEX to BCD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7DBAE79-10C0-F851-8AA8-CC46CCD57BE2}"/>
              </a:ext>
            </a:extLst>
          </p:cNvPr>
          <p:cNvSpPr/>
          <p:nvPr/>
        </p:nvSpPr>
        <p:spPr>
          <a:xfrm>
            <a:off x="7981575" y="3384437"/>
            <a:ext cx="1277442" cy="62110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VGA</a:t>
            </a:r>
            <a:r>
              <a:rPr lang="zh-CN" altLang="en-US" dirty="0"/>
              <a:t>综合</a:t>
            </a:r>
            <a:endParaRPr lang="en-US" altLang="zh-CN" dirty="0"/>
          </a:p>
          <a:p>
            <a:pPr algn="ctr"/>
            <a:r>
              <a:rPr lang="zh-CN" altLang="en-US" dirty="0"/>
              <a:t>显示模块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E6D0EAE-9AF3-8D6F-7EC8-5A86A9E49063}"/>
              </a:ext>
            </a:extLst>
          </p:cNvPr>
          <p:cNvSpPr/>
          <p:nvPr/>
        </p:nvSpPr>
        <p:spPr>
          <a:xfrm>
            <a:off x="9725739" y="1232147"/>
            <a:ext cx="1579367" cy="62110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开发板综合</a:t>
            </a:r>
            <a:endParaRPr lang="en-US" altLang="zh-CN" dirty="0"/>
          </a:p>
          <a:p>
            <a:pPr algn="ctr"/>
            <a:r>
              <a:rPr lang="zh-CN" altLang="en-US" dirty="0"/>
              <a:t>显示模块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E2CFC1B-653A-B470-1C50-9347328FA6F3}"/>
              </a:ext>
            </a:extLst>
          </p:cNvPr>
          <p:cNvSpPr/>
          <p:nvPr/>
        </p:nvSpPr>
        <p:spPr>
          <a:xfrm>
            <a:off x="4854126" y="2153784"/>
            <a:ext cx="1277442" cy="62110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游戏逻辑处理模块</a:t>
            </a: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B5A3504B-FE13-7FFF-69F5-3D45FE38A9E3}"/>
              </a:ext>
            </a:extLst>
          </p:cNvPr>
          <p:cNvSpPr/>
          <p:nvPr/>
        </p:nvSpPr>
        <p:spPr>
          <a:xfrm>
            <a:off x="5635573" y="4461238"/>
            <a:ext cx="305882" cy="484632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4878A7A8-BB76-4130-1208-627FFF73056C}"/>
              </a:ext>
            </a:extLst>
          </p:cNvPr>
          <p:cNvSpPr/>
          <p:nvPr/>
        </p:nvSpPr>
        <p:spPr>
          <a:xfrm>
            <a:off x="7727100" y="4461238"/>
            <a:ext cx="305882" cy="484632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033196D8-9CBA-3BFF-09D1-CD0D5BC09DF8}"/>
              </a:ext>
            </a:extLst>
          </p:cNvPr>
          <p:cNvSpPr/>
          <p:nvPr/>
        </p:nvSpPr>
        <p:spPr>
          <a:xfrm>
            <a:off x="9181154" y="4461238"/>
            <a:ext cx="305882" cy="484632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BAB75B72-F37C-0FCF-E0E8-67E7B838CC78}"/>
              </a:ext>
            </a:extLst>
          </p:cNvPr>
          <p:cNvSpPr/>
          <p:nvPr/>
        </p:nvSpPr>
        <p:spPr>
          <a:xfrm>
            <a:off x="9419857" y="2232033"/>
            <a:ext cx="305882" cy="484632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AF1B570-6495-E096-3EC1-AE47E5C6C06B}"/>
              </a:ext>
            </a:extLst>
          </p:cNvPr>
          <p:cNvSpPr/>
          <p:nvPr/>
        </p:nvSpPr>
        <p:spPr>
          <a:xfrm>
            <a:off x="4580970" y="251579"/>
            <a:ext cx="1277442" cy="62110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输入模块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300FD37-1701-DCEB-E1DA-B81D281285D1}"/>
              </a:ext>
            </a:extLst>
          </p:cNvPr>
          <p:cNvSpPr/>
          <p:nvPr/>
        </p:nvSpPr>
        <p:spPr>
          <a:xfrm>
            <a:off x="3261649" y="1092681"/>
            <a:ext cx="1736785" cy="6211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旋转编码器</a:t>
            </a:r>
            <a:r>
              <a:rPr lang="en-US" altLang="zh-CN" dirty="0"/>
              <a:t>Rotary Encoder</a:t>
            </a:r>
            <a:endParaRPr lang="zh-CN" altLang="en-US" dirty="0"/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A90CD299-D0E3-E6DA-4BBB-6221E9B49F95}"/>
              </a:ext>
            </a:extLst>
          </p:cNvPr>
          <p:cNvSpPr/>
          <p:nvPr/>
        </p:nvSpPr>
        <p:spPr>
          <a:xfrm rot="10800000">
            <a:off x="5095365" y="1160915"/>
            <a:ext cx="305882" cy="484632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BCDD9F4-109B-0C10-5D67-5CB84E3C5FDB}"/>
              </a:ext>
            </a:extLst>
          </p:cNvPr>
          <p:cNvSpPr/>
          <p:nvPr/>
        </p:nvSpPr>
        <p:spPr>
          <a:xfrm>
            <a:off x="3052096" y="87709"/>
            <a:ext cx="4392420" cy="1765539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6280AF2-F46F-CEB5-AE28-98F4DD1543D8}"/>
              </a:ext>
            </a:extLst>
          </p:cNvPr>
          <p:cNvSpPr/>
          <p:nvPr/>
        </p:nvSpPr>
        <p:spPr>
          <a:xfrm>
            <a:off x="3056920" y="2012130"/>
            <a:ext cx="3309650" cy="924437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BED5DF9-697A-5C6B-6ABE-04771AB71653}"/>
              </a:ext>
            </a:extLst>
          </p:cNvPr>
          <p:cNvSpPr/>
          <p:nvPr/>
        </p:nvSpPr>
        <p:spPr>
          <a:xfrm>
            <a:off x="3838021" y="3094071"/>
            <a:ext cx="6919119" cy="3272223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13D8662-1AEF-BB40-EC82-FB5E0EA31C27}"/>
              </a:ext>
            </a:extLst>
          </p:cNvPr>
          <p:cNvSpPr/>
          <p:nvPr/>
        </p:nvSpPr>
        <p:spPr>
          <a:xfrm>
            <a:off x="7749004" y="1081587"/>
            <a:ext cx="3666619" cy="1847150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006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3CC2F63C-D572-B330-41CB-A7DBEB70546F}"/>
              </a:ext>
            </a:extLst>
          </p:cNvPr>
          <p:cNvCxnSpPr>
            <a:cxnSpLocks/>
          </p:cNvCxnSpPr>
          <p:nvPr/>
        </p:nvCxnSpPr>
        <p:spPr>
          <a:xfrm>
            <a:off x="2156604" y="3151518"/>
            <a:ext cx="760208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5733F1E1-C494-C9A9-C972-58E975EAE876}"/>
              </a:ext>
            </a:extLst>
          </p:cNvPr>
          <p:cNvSpPr/>
          <p:nvPr/>
        </p:nvSpPr>
        <p:spPr>
          <a:xfrm>
            <a:off x="544951" y="575093"/>
            <a:ext cx="1529751" cy="516434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控制器</a:t>
            </a:r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E2FDE16-CA79-0BBA-FB4E-1CDF15C526C6}"/>
              </a:ext>
            </a:extLst>
          </p:cNvPr>
          <p:cNvSpPr/>
          <p:nvPr/>
        </p:nvSpPr>
        <p:spPr>
          <a:xfrm>
            <a:off x="10019115" y="2026462"/>
            <a:ext cx="1428395" cy="6211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七段晶体管</a:t>
            </a:r>
            <a:r>
              <a:rPr lang="en-US" altLang="zh-CN" dirty="0"/>
              <a:t>Glow Tube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C61D071-9D15-0012-5212-A8F909CB0585}"/>
              </a:ext>
            </a:extLst>
          </p:cNvPr>
          <p:cNvSpPr/>
          <p:nvPr/>
        </p:nvSpPr>
        <p:spPr>
          <a:xfrm>
            <a:off x="8056940" y="4636851"/>
            <a:ext cx="993479" cy="6211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VGA</a:t>
            </a:r>
          </a:p>
          <a:p>
            <a:pPr algn="ctr"/>
            <a:r>
              <a:rPr lang="zh-CN" altLang="en-US" dirty="0"/>
              <a:t>驱动器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34BD915-F25F-EEC4-2B13-654C94977805}"/>
              </a:ext>
            </a:extLst>
          </p:cNvPr>
          <p:cNvSpPr/>
          <p:nvPr/>
        </p:nvSpPr>
        <p:spPr>
          <a:xfrm>
            <a:off x="5966123" y="4644754"/>
            <a:ext cx="1623206" cy="6211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图层选择器</a:t>
            </a:r>
            <a:endParaRPr lang="en-US" altLang="zh-CN" dirty="0"/>
          </a:p>
          <a:p>
            <a:pPr algn="ctr"/>
            <a:r>
              <a:rPr lang="en-US" altLang="zh-CN" dirty="0"/>
              <a:t>Layer Selector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77110D4-9411-82B5-5AF0-6F8C6FDD46EF}"/>
              </a:ext>
            </a:extLst>
          </p:cNvPr>
          <p:cNvSpPr/>
          <p:nvPr/>
        </p:nvSpPr>
        <p:spPr>
          <a:xfrm>
            <a:off x="5145135" y="841375"/>
            <a:ext cx="1736785" cy="6211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旋转传感器</a:t>
            </a:r>
            <a:r>
              <a:rPr lang="en-US" altLang="zh-CN" dirty="0"/>
              <a:t>Rotary Sensor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F024CF0-8BB3-B428-5E0B-13D2D9728E77}"/>
              </a:ext>
            </a:extLst>
          </p:cNvPr>
          <p:cNvSpPr/>
          <p:nvPr/>
        </p:nvSpPr>
        <p:spPr>
          <a:xfrm>
            <a:off x="3990502" y="2046859"/>
            <a:ext cx="1471526" cy="6211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逻辑处理器</a:t>
            </a:r>
            <a:endParaRPr lang="en-US" altLang="zh-CN" dirty="0"/>
          </a:p>
          <a:p>
            <a:pPr algn="ctr"/>
            <a:r>
              <a:rPr lang="en-US" altLang="zh-CN" dirty="0"/>
              <a:t>Central Gate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6B7901F-54A6-F0A2-0B28-1964BDF0DA35}"/>
              </a:ext>
            </a:extLst>
          </p:cNvPr>
          <p:cNvSpPr/>
          <p:nvPr/>
        </p:nvSpPr>
        <p:spPr>
          <a:xfrm>
            <a:off x="9516611" y="4636851"/>
            <a:ext cx="984131" cy="6211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VGA</a:t>
            </a:r>
          </a:p>
          <a:p>
            <a:pPr algn="ctr"/>
            <a:r>
              <a:rPr lang="zh-CN" altLang="en-US" dirty="0"/>
              <a:t>显示屏</a:t>
            </a:r>
            <a:endParaRPr lang="en-US" altLang="zh-CN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EE85E5-0875-4C16-5506-484E507BAFED}"/>
              </a:ext>
            </a:extLst>
          </p:cNvPr>
          <p:cNvSpPr/>
          <p:nvPr/>
        </p:nvSpPr>
        <p:spPr>
          <a:xfrm>
            <a:off x="8056758" y="1132191"/>
            <a:ext cx="1428395" cy="6211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速度显示器</a:t>
            </a:r>
            <a:r>
              <a:rPr lang="en-US" altLang="zh-CN" dirty="0"/>
              <a:t>Speed Led</a:t>
            </a:r>
            <a:endParaRPr lang="zh-CN" altLang="en-US" dirty="0"/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55B87C8C-E6F5-235C-C7FB-8EA9FF74A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09796"/>
              </p:ext>
            </p:extLst>
          </p:nvPr>
        </p:nvGraphicFramePr>
        <p:xfrm>
          <a:off x="3968761" y="3507504"/>
          <a:ext cx="1529751" cy="28956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529751">
                  <a:extLst>
                    <a:ext uri="{9D8B030D-6E8A-4147-A177-3AD203B41FA5}">
                      <a16:colId xmlns:a16="http://schemas.microsoft.com/office/drawing/2014/main" val="4076158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/>
                        <a:t>进度条图层</a:t>
                      </a:r>
                    </a:p>
                    <a:p>
                      <a:pPr algn="ctr"/>
                      <a:r>
                        <a:rPr lang="en-US" altLang="zh-CN" sz="1600" b="0" dirty="0"/>
                        <a:t>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589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角色图层</a:t>
                      </a:r>
                      <a:endParaRPr lang="en-US" altLang="zh-CN" sz="1600" dirty="0"/>
                    </a:p>
                    <a:p>
                      <a:pPr algn="ctr"/>
                      <a:r>
                        <a:rPr lang="en-US" altLang="zh-CN" sz="1600" dirty="0"/>
                        <a:t>Character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734081"/>
                  </a:ext>
                </a:extLst>
              </a:tr>
              <a:tr h="4795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路面图层</a:t>
                      </a:r>
                      <a:endParaRPr lang="en-US" altLang="zh-CN" sz="1600" dirty="0"/>
                    </a:p>
                    <a:p>
                      <a:pPr algn="ctr"/>
                      <a:r>
                        <a:rPr lang="en-US" altLang="zh-CN" sz="1600" dirty="0"/>
                        <a:t>Road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624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建筑图层</a:t>
                      </a:r>
                      <a:endParaRPr lang="en-US" altLang="zh-CN" sz="1600" dirty="0"/>
                    </a:p>
                    <a:p>
                      <a:pPr algn="ctr"/>
                      <a:r>
                        <a:rPr lang="en-US" altLang="zh-CN" sz="1600" dirty="0"/>
                        <a:t>Building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284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背景图层</a:t>
                      </a:r>
                      <a:endParaRPr lang="en-US" altLang="zh-CN" sz="1600" dirty="0"/>
                    </a:p>
                    <a:p>
                      <a:pPr algn="ctr"/>
                      <a:r>
                        <a:rPr lang="en-US" altLang="zh-CN" sz="1600" dirty="0"/>
                        <a:t>Background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431641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5D50BB33-87DE-5BFF-5C39-42D13CD58983}"/>
              </a:ext>
            </a:extLst>
          </p:cNvPr>
          <p:cNvSpPr/>
          <p:nvPr/>
        </p:nvSpPr>
        <p:spPr>
          <a:xfrm>
            <a:off x="595628" y="1714449"/>
            <a:ext cx="1428395" cy="6211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控制器</a:t>
            </a:r>
            <a:endParaRPr lang="en-US" altLang="zh-CN" dirty="0"/>
          </a:p>
          <a:p>
            <a:pPr algn="ctr"/>
            <a:r>
              <a:rPr lang="en-US" altLang="zh-CN" dirty="0"/>
              <a:t>Control FSM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EA88AB4-0229-D7C8-FEC1-CECC361DB0D1}"/>
              </a:ext>
            </a:extLst>
          </p:cNvPr>
          <p:cNvSpPr/>
          <p:nvPr/>
        </p:nvSpPr>
        <p:spPr>
          <a:xfrm>
            <a:off x="8050835" y="2026463"/>
            <a:ext cx="1428395" cy="6211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转码器</a:t>
            </a:r>
            <a:endParaRPr lang="en-US" altLang="zh-CN" dirty="0"/>
          </a:p>
          <a:p>
            <a:pPr algn="ctr"/>
            <a:r>
              <a:rPr lang="en-US" altLang="zh-CN" dirty="0"/>
              <a:t>HEX to BCD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7DBAE79-10C0-F851-8AA8-CC46CCD57BE2}"/>
              </a:ext>
            </a:extLst>
          </p:cNvPr>
          <p:cNvSpPr/>
          <p:nvPr/>
        </p:nvSpPr>
        <p:spPr>
          <a:xfrm>
            <a:off x="7925378" y="3636187"/>
            <a:ext cx="1277442" cy="62110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VGA</a:t>
            </a:r>
            <a:r>
              <a:rPr lang="zh-CN" altLang="en-US" dirty="0"/>
              <a:t>综合</a:t>
            </a:r>
            <a:endParaRPr lang="en-US" altLang="zh-CN" dirty="0"/>
          </a:p>
          <a:p>
            <a:pPr algn="ctr"/>
            <a:r>
              <a:rPr lang="zh-CN" altLang="en-US" dirty="0"/>
              <a:t>显示模块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E6D0EAE-9AF3-8D6F-7EC8-5A86A9E49063}"/>
              </a:ext>
            </a:extLst>
          </p:cNvPr>
          <p:cNvSpPr/>
          <p:nvPr/>
        </p:nvSpPr>
        <p:spPr>
          <a:xfrm>
            <a:off x="9902113" y="1132191"/>
            <a:ext cx="1579367" cy="62110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开发板综合</a:t>
            </a:r>
            <a:endParaRPr lang="en-US" altLang="zh-CN" dirty="0"/>
          </a:p>
          <a:p>
            <a:pPr algn="ctr"/>
            <a:r>
              <a:rPr lang="zh-CN" altLang="en-US" dirty="0"/>
              <a:t>显示模块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E2CFC1B-653A-B470-1C50-9347328FA6F3}"/>
              </a:ext>
            </a:extLst>
          </p:cNvPr>
          <p:cNvSpPr/>
          <p:nvPr/>
        </p:nvSpPr>
        <p:spPr>
          <a:xfrm>
            <a:off x="5579030" y="2046860"/>
            <a:ext cx="1277442" cy="62110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游戏逻辑处理模块</a:t>
            </a: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B5A3504B-FE13-7FFF-69F5-3D45FE38A9E3}"/>
              </a:ext>
            </a:extLst>
          </p:cNvPr>
          <p:cNvSpPr/>
          <p:nvPr/>
        </p:nvSpPr>
        <p:spPr>
          <a:xfrm>
            <a:off x="5579376" y="4712988"/>
            <a:ext cx="305882" cy="484632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4878A7A8-BB76-4130-1208-627FFF73056C}"/>
              </a:ext>
            </a:extLst>
          </p:cNvPr>
          <p:cNvSpPr/>
          <p:nvPr/>
        </p:nvSpPr>
        <p:spPr>
          <a:xfrm>
            <a:off x="7670903" y="4712988"/>
            <a:ext cx="305882" cy="484632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033196D8-9CBA-3BFF-09D1-CD0D5BC09DF8}"/>
              </a:ext>
            </a:extLst>
          </p:cNvPr>
          <p:cNvSpPr/>
          <p:nvPr/>
        </p:nvSpPr>
        <p:spPr>
          <a:xfrm>
            <a:off x="9124957" y="4712988"/>
            <a:ext cx="305882" cy="484632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BAB75B72-F37C-0FCF-E0E8-67E7B838CC78}"/>
              </a:ext>
            </a:extLst>
          </p:cNvPr>
          <p:cNvSpPr/>
          <p:nvPr/>
        </p:nvSpPr>
        <p:spPr>
          <a:xfrm>
            <a:off x="9596231" y="2132077"/>
            <a:ext cx="305882" cy="484632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AF1B570-6495-E096-3EC1-AE47E5C6C06B}"/>
              </a:ext>
            </a:extLst>
          </p:cNvPr>
          <p:cNvSpPr/>
          <p:nvPr/>
        </p:nvSpPr>
        <p:spPr>
          <a:xfrm>
            <a:off x="4273935" y="361574"/>
            <a:ext cx="1273490" cy="37658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输入模块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300FD37-1701-DCEB-E1DA-B81D281285D1}"/>
              </a:ext>
            </a:extLst>
          </p:cNvPr>
          <p:cNvSpPr/>
          <p:nvPr/>
        </p:nvSpPr>
        <p:spPr>
          <a:xfrm>
            <a:off x="2908606" y="841375"/>
            <a:ext cx="1736785" cy="6211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旋转编码器</a:t>
            </a:r>
            <a:r>
              <a:rPr lang="en-US" altLang="zh-CN" dirty="0"/>
              <a:t>Rotary Encoder</a:t>
            </a:r>
            <a:endParaRPr lang="zh-CN" altLang="en-US" dirty="0"/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A90CD299-D0E3-E6DA-4BBB-6221E9B49F95}"/>
              </a:ext>
            </a:extLst>
          </p:cNvPr>
          <p:cNvSpPr/>
          <p:nvPr/>
        </p:nvSpPr>
        <p:spPr>
          <a:xfrm rot="10800000">
            <a:off x="4742322" y="909609"/>
            <a:ext cx="305882" cy="484632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BCDD9F4-109B-0C10-5D67-5CB84E3C5FDB}"/>
              </a:ext>
            </a:extLst>
          </p:cNvPr>
          <p:cNvSpPr/>
          <p:nvPr/>
        </p:nvSpPr>
        <p:spPr>
          <a:xfrm>
            <a:off x="2699054" y="239956"/>
            <a:ext cx="4392420" cy="1329136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6280AF2-F46F-CEB5-AE28-98F4DD1543D8}"/>
              </a:ext>
            </a:extLst>
          </p:cNvPr>
          <p:cNvSpPr/>
          <p:nvPr/>
        </p:nvSpPr>
        <p:spPr>
          <a:xfrm>
            <a:off x="3781824" y="1905206"/>
            <a:ext cx="3309650" cy="924437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BED5DF9-697A-5C6B-6ABE-04771AB71653}"/>
              </a:ext>
            </a:extLst>
          </p:cNvPr>
          <p:cNvSpPr/>
          <p:nvPr/>
        </p:nvSpPr>
        <p:spPr>
          <a:xfrm>
            <a:off x="3781824" y="3345821"/>
            <a:ext cx="6919119" cy="3272223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13D8662-1AEF-BB40-EC82-FB5E0EA31C27}"/>
              </a:ext>
            </a:extLst>
          </p:cNvPr>
          <p:cNvSpPr/>
          <p:nvPr/>
        </p:nvSpPr>
        <p:spPr>
          <a:xfrm>
            <a:off x="7925378" y="981631"/>
            <a:ext cx="3666619" cy="1847150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直角上 29">
            <a:extLst>
              <a:ext uri="{FF2B5EF4-FFF2-40B4-BE49-F238E27FC236}">
                <a16:creationId xmlns:a16="http://schemas.microsoft.com/office/drawing/2014/main" id="{955FFF37-006A-2909-76B9-6579F1B93F55}"/>
              </a:ext>
            </a:extLst>
          </p:cNvPr>
          <p:cNvSpPr/>
          <p:nvPr/>
        </p:nvSpPr>
        <p:spPr>
          <a:xfrm rot="5400000">
            <a:off x="2821574" y="1710175"/>
            <a:ext cx="862639" cy="823856"/>
          </a:xfrm>
          <a:prstGeom prst="bentUpArrow">
            <a:avLst>
              <a:gd name="adj1" fmla="val 16331"/>
              <a:gd name="adj2" fmla="val 21026"/>
              <a:gd name="adj3" fmla="val 25000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下 30">
            <a:extLst>
              <a:ext uri="{FF2B5EF4-FFF2-40B4-BE49-F238E27FC236}">
                <a16:creationId xmlns:a16="http://schemas.microsoft.com/office/drawing/2014/main" id="{05250426-1318-1E4E-8AC6-CCA8E1BDD29A}"/>
              </a:ext>
            </a:extLst>
          </p:cNvPr>
          <p:cNvSpPr/>
          <p:nvPr/>
        </p:nvSpPr>
        <p:spPr>
          <a:xfrm>
            <a:off x="4823917" y="2882900"/>
            <a:ext cx="448573" cy="409664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下 31">
            <a:extLst>
              <a:ext uri="{FF2B5EF4-FFF2-40B4-BE49-F238E27FC236}">
                <a16:creationId xmlns:a16="http://schemas.microsoft.com/office/drawing/2014/main" id="{33F7DAB2-9D93-5A05-DCFB-92B2E94AE0F3}"/>
              </a:ext>
            </a:extLst>
          </p:cNvPr>
          <p:cNvSpPr/>
          <p:nvPr/>
        </p:nvSpPr>
        <p:spPr>
          <a:xfrm rot="16200000">
            <a:off x="7300826" y="2053996"/>
            <a:ext cx="448573" cy="626853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8D20778-0C13-1E03-ADBF-5C1812BCA80D}"/>
              </a:ext>
            </a:extLst>
          </p:cNvPr>
          <p:cNvCxnSpPr/>
          <p:nvPr/>
        </p:nvCxnSpPr>
        <p:spPr>
          <a:xfrm>
            <a:off x="2156604" y="768112"/>
            <a:ext cx="4255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17A46AE-F3A7-8A58-3852-E0DB405998BF}"/>
              </a:ext>
            </a:extLst>
          </p:cNvPr>
          <p:cNvCxnSpPr>
            <a:cxnSpLocks/>
          </p:cNvCxnSpPr>
          <p:nvPr/>
        </p:nvCxnSpPr>
        <p:spPr>
          <a:xfrm>
            <a:off x="2160513" y="2069293"/>
            <a:ext cx="15082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168304B-6494-A999-2974-A65EAF28A9F1}"/>
              </a:ext>
            </a:extLst>
          </p:cNvPr>
          <p:cNvCxnSpPr>
            <a:cxnSpLocks/>
          </p:cNvCxnSpPr>
          <p:nvPr/>
        </p:nvCxnSpPr>
        <p:spPr>
          <a:xfrm>
            <a:off x="2156604" y="4750482"/>
            <a:ext cx="15082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46214D61-BA71-D611-4288-E3732D8342DA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9758688" y="2828781"/>
            <a:ext cx="0" cy="3227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1D943268-4B4A-4DEC-ECCE-9DD4B6D35D43}"/>
              </a:ext>
            </a:extLst>
          </p:cNvPr>
          <p:cNvSpPr txBox="1"/>
          <p:nvPr/>
        </p:nvSpPr>
        <p:spPr>
          <a:xfrm>
            <a:off x="2073890" y="149466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控制</a:t>
            </a:r>
            <a:endParaRPr lang="en-US" altLang="zh-CN" sz="1600" dirty="0"/>
          </a:p>
          <a:p>
            <a:r>
              <a:rPr lang="zh-CN" altLang="en-US" sz="1600" dirty="0"/>
              <a:t>输入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6D1ADE8-1F0B-567C-E52C-BF7481FCDF45}"/>
              </a:ext>
            </a:extLst>
          </p:cNvPr>
          <p:cNvSpPr txBox="1"/>
          <p:nvPr/>
        </p:nvSpPr>
        <p:spPr>
          <a:xfrm>
            <a:off x="2166334" y="171444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计算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93754D9-1C9D-78E4-1FA2-FFC5C948E345}"/>
              </a:ext>
            </a:extLst>
          </p:cNvPr>
          <p:cNvSpPr txBox="1"/>
          <p:nvPr/>
        </p:nvSpPr>
        <p:spPr>
          <a:xfrm>
            <a:off x="2142119" y="280506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开发板显示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9E7D525E-1FEC-08DD-8EA3-66FF865F5B84}"/>
              </a:ext>
            </a:extLst>
          </p:cNvPr>
          <p:cNvSpPr txBox="1"/>
          <p:nvPr/>
        </p:nvSpPr>
        <p:spPr>
          <a:xfrm>
            <a:off x="2142119" y="4355769"/>
            <a:ext cx="989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VGA</a:t>
            </a:r>
            <a:r>
              <a:rPr lang="zh-CN" altLang="en-US" sz="1600" dirty="0"/>
              <a:t>显示</a:t>
            </a: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DD0D4669-BFEE-DBFA-AA1B-E19982A34D32}"/>
              </a:ext>
            </a:extLst>
          </p:cNvPr>
          <p:cNvCxnSpPr>
            <a:cxnSpLocks/>
          </p:cNvCxnSpPr>
          <p:nvPr/>
        </p:nvCxnSpPr>
        <p:spPr>
          <a:xfrm flipH="1">
            <a:off x="2156604" y="5308121"/>
            <a:ext cx="15082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8C1D662B-F6AB-32A5-79E4-E7981E2C08F6}"/>
              </a:ext>
            </a:extLst>
          </p:cNvPr>
          <p:cNvSpPr txBox="1"/>
          <p:nvPr/>
        </p:nvSpPr>
        <p:spPr>
          <a:xfrm>
            <a:off x="2307860" y="4927301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扫描完成信号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E460682-3730-B3D7-25DD-E38DAEA7D926}"/>
              </a:ext>
            </a:extLst>
          </p:cNvPr>
          <p:cNvCxnSpPr>
            <a:cxnSpLocks/>
          </p:cNvCxnSpPr>
          <p:nvPr/>
        </p:nvCxnSpPr>
        <p:spPr>
          <a:xfrm flipH="1">
            <a:off x="2166334" y="1488706"/>
            <a:ext cx="4255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8275248B-6ABE-5A79-3217-C731AA45BDFC}"/>
              </a:ext>
            </a:extLst>
          </p:cNvPr>
          <p:cNvSpPr txBox="1"/>
          <p:nvPr/>
        </p:nvSpPr>
        <p:spPr>
          <a:xfrm>
            <a:off x="2091924" y="878306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输入</a:t>
            </a:r>
            <a:endParaRPr lang="en-US" altLang="zh-CN" sz="1600" dirty="0"/>
          </a:p>
          <a:p>
            <a:r>
              <a:rPr lang="zh-CN" altLang="en-US" sz="1600" dirty="0"/>
              <a:t>结果</a:t>
            </a: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464665B2-CFC2-A898-EF08-095AEBCAD16A}"/>
              </a:ext>
            </a:extLst>
          </p:cNvPr>
          <p:cNvCxnSpPr>
            <a:cxnSpLocks/>
          </p:cNvCxnSpPr>
          <p:nvPr/>
        </p:nvCxnSpPr>
        <p:spPr>
          <a:xfrm flipH="1">
            <a:off x="2166334" y="2721630"/>
            <a:ext cx="14428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ADC66ECF-89A7-90A3-F2F9-C1A36401E6F9}"/>
              </a:ext>
            </a:extLst>
          </p:cNvPr>
          <p:cNvSpPr txBox="1"/>
          <p:nvPr/>
        </p:nvSpPr>
        <p:spPr>
          <a:xfrm>
            <a:off x="2152378" y="2137608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结束</a:t>
            </a:r>
            <a:endParaRPr lang="en-US" altLang="zh-CN" sz="1600" dirty="0"/>
          </a:p>
          <a:p>
            <a:r>
              <a:rPr lang="zh-CN" altLang="en-US" sz="1600" dirty="0"/>
              <a:t>标记</a:t>
            </a:r>
            <a:endParaRPr lang="zh-CN" altLang="en-US" dirty="0"/>
          </a:p>
        </p:txBody>
      </p:sp>
      <p:sp>
        <p:nvSpPr>
          <p:cNvPr id="71" name="箭头: 下 70">
            <a:extLst>
              <a:ext uri="{FF2B5EF4-FFF2-40B4-BE49-F238E27FC236}">
                <a16:creationId xmlns:a16="http://schemas.microsoft.com/office/drawing/2014/main" id="{650C0E09-BDA3-222B-2303-812821B085FE}"/>
              </a:ext>
            </a:extLst>
          </p:cNvPr>
          <p:cNvSpPr/>
          <p:nvPr/>
        </p:nvSpPr>
        <p:spPr>
          <a:xfrm rot="10800000">
            <a:off x="5769178" y="2882469"/>
            <a:ext cx="448573" cy="409664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328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5D59CFF-DED9-AD7E-B763-38D2CEE89E08}"/>
              </a:ext>
            </a:extLst>
          </p:cNvPr>
          <p:cNvSpPr/>
          <p:nvPr/>
        </p:nvSpPr>
        <p:spPr>
          <a:xfrm>
            <a:off x="3257907" y="767660"/>
            <a:ext cx="1639019" cy="5118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S0</a:t>
            </a:r>
            <a:r>
              <a:rPr lang="zh-CN" altLang="en-US" dirty="0"/>
              <a:t>：等待开始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BCBD7D1-8DEA-0ABA-507D-D324F0186566}"/>
              </a:ext>
            </a:extLst>
          </p:cNvPr>
          <p:cNvSpPr/>
          <p:nvPr/>
        </p:nvSpPr>
        <p:spPr>
          <a:xfrm>
            <a:off x="3194646" y="2918663"/>
            <a:ext cx="1639019" cy="5118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S1</a:t>
            </a:r>
            <a:r>
              <a:rPr lang="zh-CN" altLang="en-US" dirty="0"/>
              <a:t>：游戏进行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DF7C03D-1694-352D-8C04-841AB44C5EB7}"/>
              </a:ext>
            </a:extLst>
          </p:cNvPr>
          <p:cNvSpPr/>
          <p:nvPr/>
        </p:nvSpPr>
        <p:spPr>
          <a:xfrm>
            <a:off x="3216918" y="4907170"/>
            <a:ext cx="1639019" cy="5118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S2</a:t>
            </a:r>
            <a:r>
              <a:rPr lang="zh-CN" altLang="en-US" dirty="0"/>
              <a:t>：游戏结束</a:t>
            </a:r>
          </a:p>
        </p:txBody>
      </p:sp>
      <p:sp>
        <p:nvSpPr>
          <p:cNvPr id="36" name="流程图: 决策 35">
            <a:extLst>
              <a:ext uri="{FF2B5EF4-FFF2-40B4-BE49-F238E27FC236}">
                <a16:creationId xmlns:a16="http://schemas.microsoft.com/office/drawing/2014/main" id="{57563D48-4954-B9A1-CC75-907976B058E0}"/>
              </a:ext>
            </a:extLst>
          </p:cNvPr>
          <p:cNvSpPr/>
          <p:nvPr/>
        </p:nvSpPr>
        <p:spPr>
          <a:xfrm>
            <a:off x="5103959" y="2078889"/>
            <a:ext cx="2812211" cy="621102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是否有输入</a:t>
            </a:r>
          </a:p>
        </p:txBody>
      </p:sp>
      <p:sp>
        <p:nvSpPr>
          <p:cNvPr id="39" name="流程图: 决策 38">
            <a:extLst>
              <a:ext uri="{FF2B5EF4-FFF2-40B4-BE49-F238E27FC236}">
                <a16:creationId xmlns:a16="http://schemas.microsoft.com/office/drawing/2014/main" id="{D1F0B3FE-E992-53E5-33C6-2F8D5421DF47}"/>
              </a:ext>
            </a:extLst>
          </p:cNvPr>
          <p:cNvSpPr/>
          <p:nvPr/>
        </p:nvSpPr>
        <p:spPr>
          <a:xfrm>
            <a:off x="5034936" y="6157805"/>
            <a:ext cx="2812211" cy="621102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是否旋转</a:t>
            </a:r>
          </a:p>
        </p:txBody>
      </p:sp>
      <p:sp>
        <p:nvSpPr>
          <p:cNvPr id="43" name="流程图: 决策 42">
            <a:extLst>
              <a:ext uri="{FF2B5EF4-FFF2-40B4-BE49-F238E27FC236}">
                <a16:creationId xmlns:a16="http://schemas.microsoft.com/office/drawing/2014/main" id="{BD069B03-C3B4-E34C-CE1C-2F28EE7B9A57}"/>
              </a:ext>
            </a:extLst>
          </p:cNvPr>
          <p:cNvSpPr/>
          <p:nvPr/>
        </p:nvSpPr>
        <p:spPr>
          <a:xfrm>
            <a:off x="2925789" y="1518611"/>
            <a:ext cx="2303256" cy="621102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VGA</a:t>
            </a:r>
          </a:p>
          <a:p>
            <a:pPr algn="ctr"/>
            <a:r>
              <a:rPr lang="zh-CN" altLang="en-US" dirty="0"/>
              <a:t>扫描完成</a:t>
            </a:r>
          </a:p>
        </p:txBody>
      </p:sp>
      <p:sp>
        <p:nvSpPr>
          <p:cNvPr id="45" name="流程图: 决策 44">
            <a:extLst>
              <a:ext uri="{FF2B5EF4-FFF2-40B4-BE49-F238E27FC236}">
                <a16:creationId xmlns:a16="http://schemas.microsoft.com/office/drawing/2014/main" id="{4149CC28-27DD-12D7-1940-4952821BC874}"/>
              </a:ext>
            </a:extLst>
          </p:cNvPr>
          <p:cNvSpPr/>
          <p:nvPr/>
        </p:nvSpPr>
        <p:spPr>
          <a:xfrm>
            <a:off x="2430854" y="3547711"/>
            <a:ext cx="3160840" cy="650163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VGA</a:t>
            </a:r>
            <a:r>
              <a:rPr lang="zh-CN" altLang="en-US" dirty="0"/>
              <a:t>扫描完成</a:t>
            </a:r>
          </a:p>
        </p:txBody>
      </p:sp>
      <p:sp>
        <p:nvSpPr>
          <p:cNvPr id="46" name="流程图: 决策 45">
            <a:extLst>
              <a:ext uri="{FF2B5EF4-FFF2-40B4-BE49-F238E27FC236}">
                <a16:creationId xmlns:a16="http://schemas.microsoft.com/office/drawing/2014/main" id="{1AF3B61F-ED65-AA86-92CD-1CE8C0EBCFED}"/>
              </a:ext>
            </a:extLst>
          </p:cNvPr>
          <p:cNvSpPr/>
          <p:nvPr/>
        </p:nvSpPr>
        <p:spPr>
          <a:xfrm>
            <a:off x="2884799" y="5536712"/>
            <a:ext cx="2303256" cy="621102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VGA</a:t>
            </a:r>
          </a:p>
          <a:p>
            <a:pPr algn="ctr"/>
            <a:r>
              <a:rPr lang="zh-CN" altLang="en-US" dirty="0"/>
              <a:t>扫描完成</a:t>
            </a: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DAB5F3A5-417F-6910-CB72-A830C502225C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4014156" y="2389440"/>
            <a:ext cx="0" cy="5292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B8D4B647-1E59-5DA3-C386-13EC2B5B2170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4036428" y="4482843"/>
            <a:ext cx="0" cy="4243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73A9F386-C897-BC88-F7C7-1FD35A3BD83A}"/>
              </a:ext>
            </a:extLst>
          </p:cNvPr>
          <p:cNvCxnSpPr>
            <a:cxnSpLocks/>
          </p:cNvCxnSpPr>
          <p:nvPr/>
        </p:nvCxnSpPr>
        <p:spPr>
          <a:xfrm>
            <a:off x="1673525" y="580755"/>
            <a:ext cx="240389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AE4504B4-D565-3E79-9B30-F16F6EC09473}"/>
              </a:ext>
            </a:extLst>
          </p:cNvPr>
          <p:cNvCxnSpPr>
            <a:cxnSpLocks/>
          </p:cNvCxnSpPr>
          <p:nvPr/>
        </p:nvCxnSpPr>
        <p:spPr>
          <a:xfrm flipH="1" flipV="1">
            <a:off x="4083164" y="580755"/>
            <a:ext cx="4235572" cy="230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E7DFA67A-56A6-C732-16E0-D175DA3950D5}"/>
              </a:ext>
            </a:extLst>
          </p:cNvPr>
          <p:cNvCxnSpPr>
            <a:cxnSpLocks/>
          </p:cNvCxnSpPr>
          <p:nvPr/>
        </p:nvCxnSpPr>
        <p:spPr>
          <a:xfrm>
            <a:off x="1690777" y="2782847"/>
            <a:ext cx="232337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88AC3AC5-0032-09E5-A69F-5396A1EBED52}"/>
              </a:ext>
            </a:extLst>
          </p:cNvPr>
          <p:cNvCxnSpPr>
            <a:cxnSpLocks/>
          </p:cNvCxnSpPr>
          <p:nvPr/>
        </p:nvCxnSpPr>
        <p:spPr>
          <a:xfrm flipH="1" flipV="1">
            <a:off x="4014155" y="2782847"/>
            <a:ext cx="4083173" cy="280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E72573DC-4181-5F3B-9C03-D39772FDED96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510065" y="1825400"/>
            <a:ext cx="0" cy="2534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403645DF-F0C5-47BB-5FDD-499A3389733E}"/>
              </a:ext>
            </a:extLst>
          </p:cNvPr>
          <p:cNvCxnSpPr>
            <a:stCxn id="2" idx="2"/>
            <a:endCxn id="43" idx="0"/>
          </p:cNvCxnSpPr>
          <p:nvPr/>
        </p:nvCxnSpPr>
        <p:spPr>
          <a:xfrm>
            <a:off x="4077417" y="1279494"/>
            <a:ext cx="0" cy="23911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4AC25333-69E4-9AE6-AB65-CED31F1884BF}"/>
              </a:ext>
            </a:extLst>
          </p:cNvPr>
          <p:cNvCxnSpPr>
            <a:cxnSpLocks/>
            <a:stCxn id="13" idx="2"/>
            <a:endCxn id="45" idx="0"/>
          </p:cNvCxnSpPr>
          <p:nvPr/>
        </p:nvCxnSpPr>
        <p:spPr>
          <a:xfrm flipH="1">
            <a:off x="4011274" y="3430497"/>
            <a:ext cx="2882" cy="11721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6E46F10C-025A-8661-B80C-8F8746F1633C}"/>
              </a:ext>
            </a:extLst>
          </p:cNvPr>
          <p:cNvCxnSpPr>
            <a:stCxn id="33" idx="2"/>
            <a:endCxn id="46" idx="0"/>
          </p:cNvCxnSpPr>
          <p:nvPr/>
        </p:nvCxnSpPr>
        <p:spPr>
          <a:xfrm flipH="1">
            <a:off x="4036427" y="5419004"/>
            <a:ext cx="1" cy="11770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E0D8CDE6-D5F4-7F6A-0FB1-CF80B15525D3}"/>
              </a:ext>
            </a:extLst>
          </p:cNvPr>
          <p:cNvCxnSpPr>
            <a:cxnSpLocks/>
          </p:cNvCxnSpPr>
          <p:nvPr/>
        </p:nvCxnSpPr>
        <p:spPr>
          <a:xfrm>
            <a:off x="4077417" y="382705"/>
            <a:ext cx="0" cy="38495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2662E71B-E176-A89C-DB39-B5F6ABC35F9C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6441042" y="5847254"/>
            <a:ext cx="0" cy="3105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6D41A79F-598C-8644-4E57-9EAAE0E0C8DA}"/>
              </a:ext>
            </a:extLst>
          </p:cNvPr>
          <p:cNvCxnSpPr>
            <a:cxnSpLocks/>
          </p:cNvCxnSpPr>
          <p:nvPr/>
        </p:nvCxnSpPr>
        <p:spPr>
          <a:xfrm>
            <a:off x="1673525" y="575182"/>
            <a:ext cx="0" cy="124840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4EA1906B-FC87-48BE-330B-FC8E8FB32815}"/>
              </a:ext>
            </a:extLst>
          </p:cNvPr>
          <p:cNvCxnSpPr>
            <a:cxnSpLocks/>
            <a:endCxn id="43" idx="3"/>
          </p:cNvCxnSpPr>
          <p:nvPr/>
        </p:nvCxnSpPr>
        <p:spPr>
          <a:xfrm flipH="1" flipV="1">
            <a:off x="5229045" y="1829162"/>
            <a:ext cx="1281020" cy="75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275CCB77-6FCB-F4FB-C4EA-705E4B651524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4014154" y="2389440"/>
            <a:ext cx="108980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CBA89566-D58E-534C-0626-1B7266F567CB}"/>
              </a:ext>
            </a:extLst>
          </p:cNvPr>
          <p:cNvCxnSpPr>
            <a:cxnSpLocks/>
            <a:stCxn id="45" idx="1"/>
          </p:cNvCxnSpPr>
          <p:nvPr/>
        </p:nvCxnSpPr>
        <p:spPr>
          <a:xfrm flipH="1" flipV="1">
            <a:off x="1690777" y="3866110"/>
            <a:ext cx="740077" cy="668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9C60B53C-84E0-CB50-B6B9-9D0FDC334A09}"/>
              </a:ext>
            </a:extLst>
          </p:cNvPr>
          <p:cNvCxnSpPr>
            <a:cxnSpLocks/>
          </p:cNvCxnSpPr>
          <p:nvPr/>
        </p:nvCxnSpPr>
        <p:spPr>
          <a:xfrm flipH="1" flipV="1">
            <a:off x="4036426" y="4482843"/>
            <a:ext cx="998510" cy="152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C7EA4A68-9F73-E60D-CEC8-3F67079B46F0}"/>
              </a:ext>
            </a:extLst>
          </p:cNvPr>
          <p:cNvCxnSpPr>
            <a:cxnSpLocks/>
            <a:endCxn id="193" idx="3"/>
          </p:cNvCxnSpPr>
          <p:nvPr/>
        </p:nvCxnSpPr>
        <p:spPr>
          <a:xfrm flipH="1">
            <a:off x="7847147" y="4484365"/>
            <a:ext cx="25018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81C61A77-FDCB-5A5A-C7B0-99A0FCFBC703}"/>
              </a:ext>
            </a:extLst>
          </p:cNvPr>
          <p:cNvCxnSpPr>
            <a:cxnSpLocks/>
          </p:cNvCxnSpPr>
          <p:nvPr/>
        </p:nvCxnSpPr>
        <p:spPr>
          <a:xfrm flipV="1">
            <a:off x="8097328" y="2810916"/>
            <a:ext cx="0" cy="167344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5BEFAECF-3346-1723-7F7C-72F21AEF0CBA}"/>
              </a:ext>
            </a:extLst>
          </p:cNvPr>
          <p:cNvCxnSpPr>
            <a:cxnSpLocks/>
          </p:cNvCxnSpPr>
          <p:nvPr/>
        </p:nvCxnSpPr>
        <p:spPr>
          <a:xfrm>
            <a:off x="1719532" y="4753209"/>
            <a:ext cx="23168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2E77FA4E-1F30-C434-E892-A1BDA7881891}"/>
              </a:ext>
            </a:extLst>
          </p:cNvPr>
          <p:cNvCxnSpPr>
            <a:cxnSpLocks/>
          </p:cNvCxnSpPr>
          <p:nvPr/>
        </p:nvCxnSpPr>
        <p:spPr>
          <a:xfrm flipV="1">
            <a:off x="1713780" y="4746999"/>
            <a:ext cx="0" cy="170230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706D3B2D-5587-CE51-D9BE-0BB4431A3084}"/>
              </a:ext>
            </a:extLst>
          </p:cNvPr>
          <p:cNvCxnSpPr>
            <a:cxnSpLocks/>
            <a:stCxn id="39" idx="1"/>
          </p:cNvCxnSpPr>
          <p:nvPr/>
        </p:nvCxnSpPr>
        <p:spPr>
          <a:xfrm flipH="1" flipV="1">
            <a:off x="1708029" y="6444640"/>
            <a:ext cx="3326907" cy="2371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BD1ECE84-6EA6-AAD7-E55F-DCD29FACF5A4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1719532" y="5847263"/>
            <a:ext cx="116526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AE3C4350-DD03-9C69-4555-3228949A0AEF}"/>
              </a:ext>
            </a:extLst>
          </p:cNvPr>
          <p:cNvCxnSpPr>
            <a:cxnSpLocks/>
          </p:cNvCxnSpPr>
          <p:nvPr/>
        </p:nvCxnSpPr>
        <p:spPr>
          <a:xfrm flipH="1">
            <a:off x="5188055" y="5847639"/>
            <a:ext cx="125298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>
            <a:extLst>
              <a:ext uri="{FF2B5EF4-FFF2-40B4-BE49-F238E27FC236}">
                <a16:creationId xmlns:a16="http://schemas.microsoft.com/office/drawing/2014/main" id="{8FED504F-ADA9-C882-598E-9C40CE8F9EB9}"/>
              </a:ext>
            </a:extLst>
          </p:cNvPr>
          <p:cNvCxnSpPr>
            <a:cxnSpLocks/>
            <a:endCxn id="39" idx="3"/>
          </p:cNvCxnSpPr>
          <p:nvPr/>
        </p:nvCxnSpPr>
        <p:spPr>
          <a:xfrm flipH="1" flipV="1">
            <a:off x="7847147" y="6468356"/>
            <a:ext cx="471589" cy="76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>
            <a:extLst>
              <a:ext uri="{FF2B5EF4-FFF2-40B4-BE49-F238E27FC236}">
                <a16:creationId xmlns:a16="http://schemas.microsoft.com/office/drawing/2014/main" id="{27BE2421-5603-1601-D892-D0677DB16A9E}"/>
              </a:ext>
            </a:extLst>
          </p:cNvPr>
          <p:cNvCxnSpPr>
            <a:cxnSpLocks/>
          </p:cNvCxnSpPr>
          <p:nvPr/>
        </p:nvCxnSpPr>
        <p:spPr>
          <a:xfrm flipV="1">
            <a:off x="8318736" y="592303"/>
            <a:ext cx="0" cy="587606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0EA24B9E-FB10-9E55-C10B-8AAD42AB3484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1673524" y="1829162"/>
            <a:ext cx="125226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FD11B3B4-8BBF-AF3F-B524-0365ECD56676}"/>
              </a:ext>
            </a:extLst>
          </p:cNvPr>
          <p:cNvCxnSpPr>
            <a:cxnSpLocks/>
          </p:cNvCxnSpPr>
          <p:nvPr/>
        </p:nvCxnSpPr>
        <p:spPr>
          <a:xfrm>
            <a:off x="6441042" y="3869368"/>
            <a:ext cx="1" cy="3180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>
            <a:extLst>
              <a:ext uri="{FF2B5EF4-FFF2-40B4-BE49-F238E27FC236}">
                <a16:creationId xmlns:a16="http://schemas.microsoft.com/office/drawing/2014/main" id="{A47BA38D-CC69-B5FD-65E8-C93440C7EAA0}"/>
              </a:ext>
            </a:extLst>
          </p:cNvPr>
          <p:cNvCxnSpPr>
            <a:cxnSpLocks/>
            <a:endCxn id="45" idx="3"/>
          </p:cNvCxnSpPr>
          <p:nvPr/>
        </p:nvCxnSpPr>
        <p:spPr>
          <a:xfrm flipH="1" flipV="1">
            <a:off x="5591694" y="3872793"/>
            <a:ext cx="849348" cy="41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流程图: 决策 192">
            <a:extLst>
              <a:ext uri="{FF2B5EF4-FFF2-40B4-BE49-F238E27FC236}">
                <a16:creationId xmlns:a16="http://schemas.microsoft.com/office/drawing/2014/main" id="{549AB1E2-B502-5B77-FBA1-C961B342945D}"/>
              </a:ext>
            </a:extLst>
          </p:cNvPr>
          <p:cNvSpPr/>
          <p:nvPr/>
        </p:nvSpPr>
        <p:spPr>
          <a:xfrm>
            <a:off x="5034936" y="4173814"/>
            <a:ext cx="2812211" cy="621102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是否结束</a:t>
            </a:r>
          </a:p>
        </p:txBody>
      </p:sp>
      <p:cxnSp>
        <p:nvCxnSpPr>
          <p:cNvPr id="198" name="直接连接符 197">
            <a:extLst>
              <a:ext uri="{FF2B5EF4-FFF2-40B4-BE49-F238E27FC236}">
                <a16:creationId xmlns:a16="http://schemas.microsoft.com/office/drawing/2014/main" id="{D865DBB2-DC26-05CA-4E0A-0054A700803A}"/>
              </a:ext>
            </a:extLst>
          </p:cNvPr>
          <p:cNvCxnSpPr>
            <a:cxnSpLocks/>
          </p:cNvCxnSpPr>
          <p:nvPr/>
        </p:nvCxnSpPr>
        <p:spPr>
          <a:xfrm>
            <a:off x="1690777" y="2782847"/>
            <a:ext cx="0" cy="108326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流程图: 决策 221">
            <a:extLst>
              <a:ext uri="{FF2B5EF4-FFF2-40B4-BE49-F238E27FC236}">
                <a16:creationId xmlns:a16="http://schemas.microsoft.com/office/drawing/2014/main" id="{69AAFA70-CC62-984D-1DB5-27D69E2CF1BE}"/>
              </a:ext>
            </a:extLst>
          </p:cNvPr>
          <p:cNvSpPr/>
          <p:nvPr/>
        </p:nvSpPr>
        <p:spPr>
          <a:xfrm>
            <a:off x="2496997" y="1506581"/>
            <a:ext cx="3160840" cy="650163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VGA</a:t>
            </a:r>
            <a:r>
              <a:rPr lang="zh-CN" altLang="en-US" dirty="0"/>
              <a:t>扫描完成</a:t>
            </a:r>
          </a:p>
        </p:txBody>
      </p:sp>
      <p:sp>
        <p:nvSpPr>
          <p:cNvPr id="229" name="流程图: 决策 228">
            <a:extLst>
              <a:ext uri="{FF2B5EF4-FFF2-40B4-BE49-F238E27FC236}">
                <a16:creationId xmlns:a16="http://schemas.microsoft.com/office/drawing/2014/main" id="{57A3B38E-6879-241B-2954-41DB144E1CD1}"/>
              </a:ext>
            </a:extLst>
          </p:cNvPr>
          <p:cNvSpPr/>
          <p:nvPr/>
        </p:nvSpPr>
        <p:spPr>
          <a:xfrm>
            <a:off x="2456007" y="5525632"/>
            <a:ext cx="3160840" cy="650163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VGA</a:t>
            </a:r>
            <a:r>
              <a:rPr lang="zh-CN" altLang="en-US" dirty="0"/>
              <a:t>扫描完成</a:t>
            </a:r>
          </a:p>
        </p:txBody>
      </p:sp>
      <p:cxnSp>
        <p:nvCxnSpPr>
          <p:cNvPr id="233" name="直接箭头连接符 232">
            <a:extLst>
              <a:ext uri="{FF2B5EF4-FFF2-40B4-BE49-F238E27FC236}">
                <a16:creationId xmlns:a16="http://schemas.microsoft.com/office/drawing/2014/main" id="{8B9968A7-F4C6-1C64-3C0B-B4E6507F06B9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7916170" y="2389440"/>
            <a:ext cx="40256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文本框 236">
            <a:extLst>
              <a:ext uri="{FF2B5EF4-FFF2-40B4-BE49-F238E27FC236}">
                <a16:creationId xmlns:a16="http://schemas.microsoft.com/office/drawing/2014/main" id="{7B8F974A-B26F-EAE9-2B8B-4EDFD405895F}"/>
              </a:ext>
            </a:extLst>
          </p:cNvPr>
          <p:cNvSpPr txBox="1"/>
          <p:nvPr/>
        </p:nvSpPr>
        <p:spPr>
          <a:xfrm>
            <a:off x="5616847" y="1447960"/>
            <a:ext cx="6958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8" name="文本框 237">
            <a:extLst>
              <a:ext uri="{FF2B5EF4-FFF2-40B4-BE49-F238E27FC236}">
                <a16:creationId xmlns:a16="http://schemas.microsoft.com/office/drawing/2014/main" id="{87A38824-B90A-49A9-9EE5-3D9E27390916}"/>
              </a:ext>
            </a:extLst>
          </p:cNvPr>
          <p:cNvSpPr txBox="1"/>
          <p:nvPr/>
        </p:nvSpPr>
        <p:spPr>
          <a:xfrm>
            <a:off x="1797182" y="1443376"/>
            <a:ext cx="6958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8DFE397C-4C6F-F1AB-64A9-1DE2BF7A0473}"/>
              </a:ext>
            </a:extLst>
          </p:cNvPr>
          <p:cNvSpPr txBox="1"/>
          <p:nvPr/>
        </p:nvSpPr>
        <p:spPr>
          <a:xfrm>
            <a:off x="4550057" y="2042846"/>
            <a:ext cx="6958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8DCE3DE2-8BD8-E539-70E5-AA1EC51FD0B8}"/>
              </a:ext>
            </a:extLst>
          </p:cNvPr>
          <p:cNvSpPr txBox="1"/>
          <p:nvPr/>
        </p:nvSpPr>
        <p:spPr>
          <a:xfrm>
            <a:off x="7735008" y="2028878"/>
            <a:ext cx="6958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7D65F8DB-54CD-4338-D033-E8B7B71DCCCF}"/>
              </a:ext>
            </a:extLst>
          </p:cNvPr>
          <p:cNvSpPr txBox="1"/>
          <p:nvPr/>
        </p:nvSpPr>
        <p:spPr>
          <a:xfrm>
            <a:off x="1807228" y="3513564"/>
            <a:ext cx="6958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2" name="文本框 241">
            <a:extLst>
              <a:ext uri="{FF2B5EF4-FFF2-40B4-BE49-F238E27FC236}">
                <a16:creationId xmlns:a16="http://schemas.microsoft.com/office/drawing/2014/main" id="{00A1F890-3665-3754-D8B1-D512C7C163D9}"/>
              </a:ext>
            </a:extLst>
          </p:cNvPr>
          <p:cNvSpPr txBox="1"/>
          <p:nvPr/>
        </p:nvSpPr>
        <p:spPr>
          <a:xfrm>
            <a:off x="1810116" y="5491356"/>
            <a:ext cx="6958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5A977CA0-5EAF-FAF0-11C7-8E5BFCAB778B}"/>
              </a:ext>
            </a:extLst>
          </p:cNvPr>
          <p:cNvSpPr txBox="1"/>
          <p:nvPr/>
        </p:nvSpPr>
        <p:spPr>
          <a:xfrm>
            <a:off x="5607504" y="3493936"/>
            <a:ext cx="6958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44" name="文本框 243">
            <a:extLst>
              <a:ext uri="{FF2B5EF4-FFF2-40B4-BE49-F238E27FC236}">
                <a16:creationId xmlns:a16="http://schemas.microsoft.com/office/drawing/2014/main" id="{2AFCE80D-A052-6293-94E7-BAA73FB57C83}"/>
              </a:ext>
            </a:extLst>
          </p:cNvPr>
          <p:cNvSpPr txBox="1"/>
          <p:nvPr/>
        </p:nvSpPr>
        <p:spPr>
          <a:xfrm>
            <a:off x="5586688" y="5466851"/>
            <a:ext cx="6958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45" name="文本框 244">
            <a:extLst>
              <a:ext uri="{FF2B5EF4-FFF2-40B4-BE49-F238E27FC236}">
                <a16:creationId xmlns:a16="http://schemas.microsoft.com/office/drawing/2014/main" id="{171E83C6-EBCC-D127-95A5-943C55893B86}"/>
              </a:ext>
            </a:extLst>
          </p:cNvPr>
          <p:cNvSpPr txBox="1"/>
          <p:nvPr/>
        </p:nvSpPr>
        <p:spPr>
          <a:xfrm>
            <a:off x="4511945" y="4136454"/>
            <a:ext cx="6958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46" name="文本框 245">
            <a:extLst>
              <a:ext uri="{FF2B5EF4-FFF2-40B4-BE49-F238E27FC236}">
                <a16:creationId xmlns:a16="http://schemas.microsoft.com/office/drawing/2014/main" id="{9BFE7055-9AD5-F8F7-AA7A-1F4670F4CD8D}"/>
              </a:ext>
            </a:extLst>
          </p:cNvPr>
          <p:cNvSpPr txBox="1"/>
          <p:nvPr/>
        </p:nvSpPr>
        <p:spPr>
          <a:xfrm>
            <a:off x="7660226" y="6120720"/>
            <a:ext cx="6958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47" name="文本框 246">
            <a:extLst>
              <a:ext uri="{FF2B5EF4-FFF2-40B4-BE49-F238E27FC236}">
                <a16:creationId xmlns:a16="http://schemas.microsoft.com/office/drawing/2014/main" id="{7FE30E36-E0CC-6FA1-9E59-8EE1BE29B99F}"/>
              </a:ext>
            </a:extLst>
          </p:cNvPr>
          <p:cNvSpPr txBox="1"/>
          <p:nvPr/>
        </p:nvSpPr>
        <p:spPr>
          <a:xfrm>
            <a:off x="7600590" y="4131670"/>
            <a:ext cx="6958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8" name="文本框 247">
            <a:extLst>
              <a:ext uri="{FF2B5EF4-FFF2-40B4-BE49-F238E27FC236}">
                <a16:creationId xmlns:a16="http://schemas.microsoft.com/office/drawing/2014/main" id="{63A1528B-BD5A-4300-ADD6-77F711AB814B}"/>
              </a:ext>
            </a:extLst>
          </p:cNvPr>
          <p:cNvSpPr txBox="1"/>
          <p:nvPr/>
        </p:nvSpPr>
        <p:spPr>
          <a:xfrm>
            <a:off x="4475275" y="6120720"/>
            <a:ext cx="6958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50" name="文本框 249">
            <a:extLst>
              <a:ext uri="{FF2B5EF4-FFF2-40B4-BE49-F238E27FC236}">
                <a16:creationId xmlns:a16="http://schemas.microsoft.com/office/drawing/2014/main" id="{F3DD8D46-472B-A168-BBB4-01571870A9A2}"/>
              </a:ext>
            </a:extLst>
          </p:cNvPr>
          <p:cNvSpPr txBox="1"/>
          <p:nvPr/>
        </p:nvSpPr>
        <p:spPr>
          <a:xfrm>
            <a:off x="3784121" y="6511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开始</a:t>
            </a:r>
          </a:p>
        </p:txBody>
      </p:sp>
    </p:spTree>
    <p:extLst>
      <p:ext uri="{BB962C8B-B14F-4D97-AF65-F5344CB8AC3E}">
        <p14:creationId xmlns:p14="http://schemas.microsoft.com/office/powerpoint/2010/main" val="1424209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3C890E1-BD3C-A7BF-4F9C-CDE1F605F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546754"/>
              </p:ext>
            </p:extLst>
          </p:nvPr>
        </p:nvGraphicFramePr>
        <p:xfrm>
          <a:off x="2031999" y="719666"/>
          <a:ext cx="850948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8247">
                  <a:extLst>
                    <a:ext uri="{9D8B030D-6E8A-4147-A177-3AD203B41FA5}">
                      <a16:colId xmlns:a16="http://schemas.microsoft.com/office/drawing/2014/main" val="578631892"/>
                    </a:ext>
                  </a:extLst>
                </a:gridCol>
                <a:gridCol w="1418247">
                  <a:extLst>
                    <a:ext uri="{9D8B030D-6E8A-4147-A177-3AD203B41FA5}">
                      <a16:colId xmlns:a16="http://schemas.microsoft.com/office/drawing/2014/main" val="422073480"/>
                    </a:ext>
                  </a:extLst>
                </a:gridCol>
                <a:gridCol w="1418247">
                  <a:extLst>
                    <a:ext uri="{9D8B030D-6E8A-4147-A177-3AD203B41FA5}">
                      <a16:colId xmlns:a16="http://schemas.microsoft.com/office/drawing/2014/main" val="2628371457"/>
                    </a:ext>
                  </a:extLst>
                </a:gridCol>
                <a:gridCol w="1418247">
                  <a:extLst>
                    <a:ext uri="{9D8B030D-6E8A-4147-A177-3AD203B41FA5}">
                      <a16:colId xmlns:a16="http://schemas.microsoft.com/office/drawing/2014/main" val="1291934644"/>
                    </a:ext>
                  </a:extLst>
                </a:gridCol>
                <a:gridCol w="1418247">
                  <a:extLst>
                    <a:ext uri="{9D8B030D-6E8A-4147-A177-3AD203B41FA5}">
                      <a16:colId xmlns:a16="http://schemas.microsoft.com/office/drawing/2014/main" val="2603348685"/>
                    </a:ext>
                  </a:extLst>
                </a:gridCol>
                <a:gridCol w="1418247">
                  <a:extLst>
                    <a:ext uri="{9D8B030D-6E8A-4147-A177-3AD203B41FA5}">
                      <a16:colId xmlns:a16="http://schemas.microsoft.com/office/drawing/2014/main" val="45019952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PS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NS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转换条件</a:t>
                      </a:r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971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编  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状态名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编  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状态名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固定条件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特殊条件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50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Idle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Start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VGA</a:t>
                      </a:r>
                      <a:r>
                        <a:rPr lang="zh-CN" altLang="en-US" sz="1400" dirty="0"/>
                        <a:t>扫描完一屏</a:t>
                      </a:r>
                      <a:endParaRPr lang="en-US" altLang="zh-CN" sz="14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（</a:t>
                      </a:r>
                      <a:r>
                        <a:rPr lang="en-US" altLang="zh-CN" sz="1400" dirty="0"/>
                        <a:t>V = 1</a:t>
                      </a:r>
                      <a:r>
                        <a:rPr lang="zh-CN" altLang="en-US" sz="1400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操作（</a:t>
                      </a:r>
                      <a:r>
                        <a:rPr lang="en-US" altLang="zh-CN" sz="1400" dirty="0"/>
                        <a:t>P = 1</a:t>
                      </a:r>
                      <a:r>
                        <a:rPr lang="zh-CN" altLang="en-US" sz="1400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528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Start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Over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结束（</a:t>
                      </a:r>
                      <a:r>
                        <a:rPr lang="en-US" altLang="zh-CN" sz="1400" dirty="0"/>
                        <a:t>O = 1</a:t>
                      </a:r>
                      <a:r>
                        <a:rPr lang="zh-CN" altLang="en-US" sz="1400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018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Over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Idle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旋转（</a:t>
                      </a:r>
                      <a:r>
                        <a:rPr lang="en-US" altLang="zh-CN" sz="1400" dirty="0"/>
                        <a:t>R = 1</a:t>
                      </a:r>
                      <a:r>
                        <a:rPr lang="zh-CN" altLang="en-US" sz="1400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317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Idle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-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-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36935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3D7F16F-1F21-33D5-01B3-2F7FDC7708C1}"/>
                  </a:ext>
                </a:extLst>
              </p:cNvPr>
              <p:cNvSpPr txBox="1"/>
              <p:nvPr/>
            </p:nvSpPr>
            <p:spPr>
              <a:xfrm>
                <a:off x="4245118" y="3429000"/>
                <a:ext cx="45316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acc>
                    <m:acc>
                      <m:accPr>
                        <m:chr m:val="̅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𝑉𝑃</m:t>
                    </m:r>
                  </m:oMath>
                </a14:m>
                <a:r>
                  <a:rPr lang="zh-CN" altLang="en-US" dirty="0"/>
                  <a:t> 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3D7F16F-1F21-33D5-01B3-2F7FDC770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118" y="3429000"/>
                <a:ext cx="4531625" cy="276999"/>
              </a:xfrm>
              <a:prstGeom prst="rect">
                <a:avLst/>
              </a:prstGeom>
              <a:blipFill>
                <a:blip r:embed="rId2"/>
                <a:stretch>
                  <a:fillRect l="-1882" t="-28889" r="-2285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9B771DE-FB67-59FA-5273-903E217A7536}"/>
                  </a:ext>
                </a:extLst>
              </p:cNvPr>
              <p:cNvSpPr txBox="1"/>
              <p:nvPr/>
            </p:nvSpPr>
            <p:spPr>
              <a:xfrm>
                <a:off x="4245118" y="3913295"/>
                <a:ext cx="45134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acc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𝑉𝑂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    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）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9B771DE-FB67-59FA-5273-903E217A7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118" y="3913295"/>
                <a:ext cx="4513480" cy="276999"/>
              </a:xfrm>
              <a:prstGeom prst="rect">
                <a:avLst/>
              </a:prstGeom>
              <a:blipFill>
                <a:blip r:embed="rId3"/>
                <a:stretch>
                  <a:fillRect l="-1889" t="-28889" r="-2429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2333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2EF83CE-8AEB-EF3C-227A-2556ECF84B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990041"/>
              </p:ext>
            </p:extLst>
          </p:nvPr>
        </p:nvGraphicFramePr>
        <p:xfrm>
          <a:off x="1943819" y="518383"/>
          <a:ext cx="790563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702">
                  <a:extLst>
                    <a:ext uri="{9D8B030D-6E8A-4147-A177-3AD203B41FA5}">
                      <a16:colId xmlns:a16="http://schemas.microsoft.com/office/drawing/2014/main" val="1616175463"/>
                    </a:ext>
                  </a:extLst>
                </a:gridCol>
                <a:gridCol w="2170976">
                  <a:extLst>
                    <a:ext uri="{9D8B030D-6E8A-4147-A177-3AD203B41FA5}">
                      <a16:colId xmlns:a16="http://schemas.microsoft.com/office/drawing/2014/main" val="3893388593"/>
                    </a:ext>
                  </a:extLst>
                </a:gridCol>
                <a:gridCol w="2170976">
                  <a:extLst>
                    <a:ext uri="{9D8B030D-6E8A-4147-A177-3AD203B41FA5}">
                      <a16:colId xmlns:a16="http://schemas.microsoft.com/office/drawing/2014/main" val="2630151588"/>
                    </a:ext>
                  </a:extLst>
                </a:gridCol>
                <a:gridCol w="2170976">
                  <a:extLst>
                    <a:ext uri="{9D8B030D-6E8A-4147-A177-3AD203B41FA5}">
                      <a16:colId xmlns:a16="http://schemas.microsoft.com/office/drawing/2014/main" val="690231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组别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变量名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变量值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对应意义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582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角色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Character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凤凰院凶真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238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牧濑红莉栖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614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Character state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正常状态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电话状态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353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世界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10bit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记录开始秒数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932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Offset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26bit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记录世界线偏移量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15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Speed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4bit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行进速度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739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100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FFB619E0-0A08-8D1B-266A-5E6951022DB7}"/>
              </a:ext>
            </a:extLst>
          </p:cNvPr>
          <p:cNvCxnSpPr>
            <a:cxnSpLocks/>
          </p:cNvCxnSpPr>
          <p:nvPr/>
        </p:nvCxnSpPr>
        <p:spPr>
          <a:xfrm flipV="1">
            <a:off x="1992705" y="1943453"/>
            <a:ext cx="6587703" cy="9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2544595-C91D-137F-9C1A-A36C8FE931B0}"/>
                  </a:ext>
                </a:extLst>
              </p:cNvPr>
              <p:cNvSpPr txBox="1"/>
              <p:nvPr/>
            </p:nvSpPr>
            <p:spPr>
              <a:xfrm>
                <a:off x="6578358" y="2641814"/>
                <a:ext cx="12022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’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φ</m:t>
                      </m:r>
                      <m:r>
                        <m:rPr>
                          <m:nor/>
                        </m:rPr>
                        <a:rPr lang="en-US" altLang="zh-CN" dirty="0"/>
                        <m:t>±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φ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2544595-C91D-137F-9C1A-A36C8FE93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8358" y="2641814"/>
                <a:ext cx="1202252" cy="276999"/>
              </a:xfrm>
              <a:prstGeom prst="rect">
                <a:avLst/>
              </a:prstGeom>
              <a:blipFill>
                <a:blip r:embed="rId2"/>
                <a:stretch>
                  <a:fillRect l="-4061" r="-4569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A6EEF94E-F35A-D2E0-C8F0-29F037763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972674"/>
              </p:ext>
            </p:extLst>
          </p:nvPr>
        </p:nvGraphicFramePr>
        <p:xfrm>
          <a:off x="738036" y="2607828"/>
          <a:ext cx="487050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3503">
                  <a:extLst>
                    <a:ext uri="{9D8B030D-6E8A-4147-A177-3AD203B41FA5}">
                      <a16:colId xmlns:a16="http://schemas.microsoft.com/office/drawing/2014/main" val="384151792"/>
                    </a:ext>
                  </a:extLst>
                </a:gridCol>
                <a:gridCol w="1623503">
                  <a:extLst>
                    <a:ext uri="{9D8B030D-6E8A-4147-A177-3AD203B41FA5}">
                      <a16:colId xmlns:a16="http://schemas.microsoft.com/office/drawing/2014/main" val="1752437554"/>
                    </a:ext>
                  </a:extLst>
                </a:gridCol>
                <a:gridCol w="1623503">
                  <a:extLst>
                    <a:ext uri="{9D8B030D-6E8A-4147-A177-3AD203B41FA5}">
                      <a16:colId xmlns:a16="http://schemas.microsoft.com/office/drawing/2014/main" val="1509244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意义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215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_TIME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游戏开始时间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925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_START_P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起始偏移时间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677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_BETA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β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β-</a:t>
                      </a:r>
                      <a:r>
                        <a:rPr lang="zh-CN" altLang="en-US" dirty="0"/>
                        <a:t>世界线角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218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_PHI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角色偏移角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855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_OFFSET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角色偏移量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965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_DISTANCE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世界偏移量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666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_SPEED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角色行进速度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688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200163"/>
                  </a:ext>
                </a:extLst>
              </a:tr>
            </a:tbl>
          </a:graphicData>
        </a:graphic>
      </p:graphicFrame>
      <p:sp>
        <p:nvSpPr>
          <p:cNvPr id="18" name="椭圆 17">
            <a:extLst>
              <a:ext uri="{FF2B5EF4-FFF2-40B4-BE49-F238E27FC236}">
                <a16:creationId xmlns:a16="http://schemas.microsoft.com/office/drawing/2014/main" id="{400FA9DC-0CC4-D9A0-96C9-673C00ABDE11}"/>
              </a:ext>
            </a:extLst>
          </p:cNvPr>
          <p:cNvSpPr/>
          <p:nvPr/>
        </p:nvSpPr>
        <p:spPr>
          <a:xfrm>
            <a:off x="5492151" y="1547004"/>
            <a:ext cx="80513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3550C87-0934-8F3C-679A-028192D6780B}"/>
              </a:ext>
            </a:extLst>
          </p:cNvPr>
          <p:cNvCxnSpPr>
            <a:stCxn id="18" idx="7"/>
          </p:cNvCxnSpPr>
          <p:nvPr/>
        </p:nvCxnSpPr>
        <p:spPr>
          <a:xfrm flipV="1">
            <a:off x="5560873" y="1288211"/>
            <a:ext cx="253331" cy="265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4D5BB97-2B65-E3F6-F807-75710E3FA640}"/>
              </a:ext>
            </a:extLst>
          </p:cNvPr>
          <p:cNvCxnSpPr>
            <a:cxnSpLocks/>
          </p:cNvCxnSpPr>
          <p:nvPr/>
        </p:nvCxnSpPr>
        <p:spPr>
          <a:xfrm>
            <a:off x="5526367" y="972057"/>
            <a:ext cx="0" cy="974166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8498BD1-2463-2055-C2E0-9AEEAD1D4498}"/>
              </a:ext>
            </a:extLst>
          </p:cNvPr>
          <p:cNvCxnSpPr>
            <a:cxnSpLocks/>
          </p:cNvCxnSpPr>
          <p:nvPr/>
        </p:nvCxnSpPr>
        <p:spPr>
          <a:xfrm>
            <a:off x="5537869" y="1570952"/>
            <a:ext cx="325217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D5FA62A-1AA5-2ECC-B66A-71F454A1B927}"/>
              </a:ext>
            </a:extLst>
          </p:cNvPr>
          <p:cNvCxnSpPr/>
          <p:nvPr/>
        </p:nvCxnSpPr>
        <p:spPr>
          <a:xfrm flipV="1">
            <a:off x="3266536" y="350808"/>
            <a:ext cx="0" cy="1915064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976DECF-73D6-9AEC-9B13-3C7B1B45DAD5}"/>
              </a:ext>
            </a:extLst>
          </p:cNvPr>
          <p:cNvCxnSpPr>
            <a:cxnSpLocks/>
          </p:cNvCxnSpPr>
          <p:nvPr/>
        </p:nvCxnSpPr>
        <p:spPr>
          <a:xfrm flipV="1">
            <a:off x="1926566" y="189203"/>
            <a:ext cx="6383547" cy="1757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3DB54AA5-70A9-EAF3-80E8-E238B75160F6}"/>
              </a:ext>
            </a:extLst>
          </p:cNvPr>
          <p:cNvSpPr txBox="1"/>
          <p:nvPr/>
        </p:nvSpPr>
        <p:spPr>
          <a:xfrm>
            <a:off x="2414937" y="1708181"/>
            <a:ext cx="3574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</a:rPr>
              <a:t>θ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18ED342-756D-702E-BE72-BE819CBD953D}"/>
              </a:ext>
            </a:extLst>
          </p:cNvPr>
          <p:cNvSpPr txBox="1"/>
          <p:nvPr/>
        </p:nvSpPr>
        <p:spPr>
          <a:xfrm>
            <a:off x="5608545" y="1293390"/>
            <a:ext cx="3574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</a:rPr>
              <a:t>φ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DC126A9-BD59-E9D1-4BFC-D0828C81E5D5}"/>
              </a:ext>
            </a:extLst>
          </p:cNvPr>
          <p:cNvSpPr txBox="1"/>
          <p:nvPr/>
        </p:nvSpPr>
        <p:spPr>
          <a:xfrm>
            <a:off x="4223464" y="2129277"/>
            <a:ext cx="3574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</a:rPr>
              <a:t>t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2" name="左大括号 41">
            <a:extLst>
              <a:ext uri="{FF2B5EF4-FFF2-40B4-BE49-F238E27FC236}">
                <a16:creationId xmlns:a16="http://schemas.microsoft.com/office/drawing/2014/main" id="{8A32A3DD-F487-0846-D1E0-5E86DA2B9F93}"/>
              </a:ext>
            </a:extLst>
          </p:cNvPr>
          <p:cNvSpPr/>
          <p:nvPr/>
        </p:nvSpPr>
        <p:spPr>
          <a:xfrm rot="16200000">
            <a:off x="2507221" y="1391099"/>
            <a:ext cx="172912" cy="1334218"/>
          </a:xfrm>
          <a:prstGeom prst="leftBrace">
            <a:avLst>
              <a:gd name="adj1" fmla="val 6937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左大括号 42">
            <a:extLst>
              <a:ext uri="{FF2B5EF4-FFF2-40B4-BE49-F238E27FC236}">
                <a16:creationId xmlns:a16="http://schemas.microsoft.com/office/drawing/2014/main" id="{6BC6B901-E022-D761-CCB6-9A2DE0008310}"/>
              </a:ext>
            </a:extLst>
          </p:cNvPr>
          <p:cNvSpPr/>
          <p:nvPr/>
        </p:nvSpPr>
        <p:spPr>
          <a:xfrm rot="16200000">
            <a:off x="4315748" y="928292"/>
            <a:ext cx="172912" cy="2259833"/>
          </a:xfrm>
          <a:prstGeom prst="leftBrace">
            <a:avLst>
              <a:gd name="adj1" fmla="val 9000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53DC3A4-FF64-2570-B44C-C65CB8ED1A19}"/>
              </a:ext>
            </a:extLst>
          </p:cNvPr>
          <p:cNvSpPr txBox="1"/>
          <p:nvPr/>
        </p:nvSpPr>
        <p:spPr>
          <a:xfrm>
            <a:off x="2414937" y="2111983"/>
            <a:ext cx="3574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</a:rPr>
              <a:t>t0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6" name="左大括号 45">
            <a:extLst>
              <a:ext uri="{FF2B5EF4-FFF2-40B4-BE49-F238E27FC236}">
                <a16:creationId xmlns:a16="http://schemas.microsoft.com/office/drawing/2014/main" id="{D45129BA-EB78-71B5-968E-7DE9B329D98B}"/>
              </a:ext>
            </a:extLst>
          </p:cNvPr>
          <p:cNvSpPr/>
          <p:nvPr/>
        </p:nvSpPr>
        <p:spPr>
          <a:xfrm rot="10800000">
            <a:off x="5526367" y="1572678"/>
            <a:ext cx="126813" cy="380237"/>
          </a:xfrm>
          <a:prstGeom prst="leftBrace">
            <a:avLst>
              <a:gd name="adj1" fmla="val 9000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左大括号 46">
            <a:extLst>
              <a:ext uri="{FF2B5EF4-FFF2-40B4-BE49-F238E27FC236}">
                <a16:creationId xmlns:a16="http://schemas.microsoft.com/office/drawing/2014/main" id="{CE185EA6-F9F0-CE6D-6196-4801F3D6A341}"/>
              </a:ext>
            </a:extLst>
          </p:cNvPr>
          <p:cNvSpPr/>
          <p:nvPr/>
        </p:nvSpPr>
        <p:spPr>
          <a:xfrm>
            <a:off x="5394490" y="968710"/>
            <a:ext cx="130500" cy="974743"/>
          </a:xfrm>
          <a:prstGeom prst="leftBrace">
            <a:avLst>
              <a:gd name="adj1" fmla="val 9000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ABDC203-4905-6651-7915-3E021798B610}"/>
              </a:ext>
            </a:extLst>
          </p:cNvPr>
          <p:cNvSpPr txBox="1"/>
          <p:nvPr/>
        </p:nvSpPr>
        <p:spPr>
          <a:xfrm>
            <a:off x="5586577" y="1590668"/>
            <a:ext cx="3574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</a:rPr>
              <a:t>s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39909F4-5353-17D3-BE44-C0D5C8519434}"/>
              </a:ext>
            </a:extLst>
          </p:cNvPr>
          <p:cNvSpPr txBox="1"/>
          <p:nvPr/>
        </p:nvSpPr>
        <p:spPr>
          <a:xfrm>
            <a:off x="5103505" y="1296207"/>
            <a:ext cx="3574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</a:rPr>
              <a:t>d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622E69D-F6D9-DC89-927B-61E4A552BB3B}"/>
              </a:ext>
            </a:extLst>
          </p:cNvPr>
          <p:cNvSpPr/>
          <p:nvPr/>
        </p:nvSpPr>
        <p:spPr>
          <a:xfrm>
            <a:off x="9929841" y="0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模型一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0D840CB-6438-9BCD-0595-CC100F6E847F}"/>
              </a:ext>
            </a:extLst>
          </p:cNvPr>
          <p:cNvSpPr txBox="1"/>
          <p:nvPr/>
        </p:nvSpPr>
        <p:spPr>
          <a:xfrm>
            <a:off x="5714500" y="1053625"/>
            <a:ext cx="3574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</a:rPr>
              <a:t>v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B548B5C-3AE4-0A31-1E36-FF9208E0C597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1926566" y="1569864"/>
            <a:ext cx="3565585" cy="37358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DBB98EFF-2E83-155E-20FC-6DA934F0B2E5}"/>
              </a:ext>
            </a:extLst>
          </p:cNvPr>
          <p:cNvCxnSpPr>
            <a:cxnSpLocks/>
            <a:stCxn id="46" idx="2"/>
          </p:cNvCxnSpPr>
          <p:nvPr/>
        </p:nvCxnSpPr>
        <p:spPr>
          <a:xfrm flipV="1">
            <a:off x="5526367" y="1279772"/>
            <a:ext cx="3114988" cy="292906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7251C409-5010-1976-0B59-C51C374C4738}"/>
                  </a:ext>
                </a:extLst>
              </p:cNvPr>
              <p:cNvSpPr txBox="1"/>
              <p:nvPr/>
            </p:nvSpPr>
            <p:spPr>
              <a:xfrm>
                <a:off x="6618301" y="3036792"/>
                <a:ext cx="20230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𝑡𝑎𝑛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7251C409-5010-1976-0B59-C51C374C4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8301" y="3036792"/>
                <a:ext cx="2023054" cy="276999"/>
              </a:xfrm>
              <a:prstGeom prst="rect">
                <a:avLst/>
              </a:prstGeom>
              <a:blipFill>
                <a:blip r:embed="rId3"/>
                <a:stretch>
                  <a:fillRect l="-2410" r="-1807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555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>
            <a:extLst>
              <a:ext uri="{FF2B5EF4-FFF2-40B4-BE49-F238E27FC236}">
                <a16:creationId xmlns:a16="http://schemas.microsoft.com/office/drawing/2014/main" id="{6622E69D-F6D9-DC89-927B-61E4A552BB3B}"/>
              </a:ext>
            </a:extLst>
          </p:cNvPr>
          <p:cNvSpPr/>
          <p:nvPr/>
        </p:nvSpPr>
        <p:spPr>
          <a:xfrm>
            <a:off x="9929841" y="0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模型二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B3F4387F-4E96-9E9D-0B72-8DBFDA31DA2D}"/>
              </a:ext>
            </a:extLst>
          </p:cNvPr>
          <p:cNvCxnSpPr>
            <a:cxnSpLocks/>
          </p:cNvCxnSpPr>
          <p:nvPr/>
        </p:nvCxnSpPr>
        <p:spPr>
          <a:xfrm flipV="1">
            <a:off x="1992704" y="2036155"/>
            <a:ext cx="6587703" cy="9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F9C461F-CFEF-B088-B872-BE29EDC4D822}"/>
                  </a:ext>
                </a:extLst>
              </p:cNvPr>
              <p:cNvSpPr txBox="1"/>
              <p:nvPr/>
            </p:nvSpPr>
            <p:spPr>
              <a:xfrm>
                <a:off x="6578358" y="2641814"/>
                <a:ext cx="12022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’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φ</m:t>
                      </m:r>
                      <m:r>
                        <m:rPr>
                          <m:nor/>
                        </m:rPr>
                        <a:rPr lang="en-US" altLang="zh-CN" dirty="0"/>
                        <m:t>±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φ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F9C461F-CFEF-B088-B872-BE29EDC4D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8358" y="2641814"/>
                <a:ext cx="1202252" cy="276999"/>
              </a:xfrm>
              <a:prstGeom prst="rect">
                <a:avLst/>
              </a:prstGeom>
              <a:blipFill>
                <a:blip r:embed="rId2"/>
                <a:stretch>
                  <a:fillRect l="-4061" r="-4569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D071242-6A36-C027-FB92-C736CF313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50461"/>
              </p:ext>
            </p:extLst>
          </p:nvPr>
        </p:nvGraphicFramePr>
        <p:xfrm>
          <a:off x="738035" y="2729350"/>
          <a:ext cx="487050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3503">
                  <a:extLst>
                    <a:ext uri="{9D8B030D-6E8A-4147-A177-3AD203B41FA5}">
                      <a16:colId xmlns:a16="http://schemas.microsoft.com/office/drawing/2014/main" val="384151792"/>
                    </a:ext>
                  </a:extLst>
                </a:gridCol>
                <a:gridCol w="1623503">
                  <a:extLst>
                    <a:ext uri="{9D8B030D-6E8A-4147-A177-3AD203B41FA5}">
                      <a16:colId xmlns:a16="http://schemas.microsoft.com/office/drawing/2014/main" val="1752437554"/>
                    </a:ext>
                  </a:extLst>
                </a:gridCol>
                <a:gridCol w="1623503">
                  <a:extLst>
                    <a:ext uri="{9D8B030D-6E8A-4147-A177-3AD203B41FA5}">
                      <a16:colId xmlns:a16="http://schemas.microsoft.com/office/drawing/2014/main" val="1509244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意义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215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_TIME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游戏开始时间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925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_START_P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起始偏移时间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677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_DIAMETER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世界直径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218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_PHI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角色偏移角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855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_OFFSET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角色偏移量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965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_DISTANCE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世界偏移量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666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_SPEED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角色行进速度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688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200163"/>
                  </a:ext>
                </a:extLst>
              </a:tr>
            </a:tbl>
          </a:graphicData>
        </a:graphic>
      </p:graphicFrame>
      <p:sp>
        <p:nvSpPr>
          <p:cNvPr id="5" name="椭圆 4">
            <a:extLst>
              <a:ext uri="{FF2B5EF4-FFF2-40B4-BE49-F238E27FC236}">
                <a16:creationId xmlns:a16="http://schemas.microsoft.com/office/drawing/2014/main" id="{0F14CD56-93D4-D0CB-1670-B69A57D8F06F}"/>
              </a:ext>
            </a:extLst>
          </p:cNvPr>
          <p:cNvSpPr/>
          <p:nvPr/>
        </p:nvSpPr>
        <p:spPr>
          <a:xfrm>
            <a:off x="5492150" y="1639706"/>
            <a:ext cx="80513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E6A84C9-2301-5FE9-246D-449A3036A1F7}"/>
              </a:ext>
            </a:extLst>
          </p:cNvPr>
          <p:cNvCxnSpPr>
            <a:stCxn id="5" idx="7"/>
          </p:cNvCxnSpPr>
          <p:nvPr/>
        </p:nvCxnSpPr>
        <p:spPr>
          <a:xfrm flipV="1">
            <a:off x="5560872" y="1380913"/>
            <a:ext cx="253331" cy="265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4D72D61-B4AF-E0E5-4801-E44055B17F57}"/>
              </a:ext>
            </a:extLst>
          </p:cNvPr>
          <p:cNvCxnSpPr>
            <a:cxnSpLocks/>
            <a:stCxn id="18" idx="0"/>
          </p:cNvCxnSpPr>
          <p:nvPr/>
        </p:nvCxnSpPr>
        <p:spPr>
          <a:xfrm flipH="1">
            <a:off x="5526366" y="121092"/>
            <a:ext cx="5753" cy="191783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8E0D2D1-6697-ADDE-E40A-E36211B15BB9}"/>
              </a:ext>
            </a:extLst>
          </p:cNvPr>
          <p:cNvCxnSpPr>
            <a:cxnSpLocks/>
          </p:cNvCxnSpPr>
          <p:nvPr/>
        </p:nvCxnSpPr>
        <p:spPr>
          <a:xfrm>
            <a:off x="5537868" y="1663654"/>
            <a:ext cx="325217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A11C48B-430B-29A8-8418-0F732FAEFAF2}"/>
              </a:ext>
            </a:extLst>
          </p:cNvPr>
          <p:cNvCxnSpPr/>
          <p:nvPr/>
        </p:nvCxnSpPr>
        <p:spPr>
          <a:xfrm flipV="1">
            <a:off x="3266535" y="443510"/>
            <a:ext cx="0" cy="1915064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999A6BEB-49C6-6B34-DC18-6BDD0AE8705A}"/>
              </a:ext>
            </a:extLst>
          </p:cNvPr>
          <p:cNvSpPr txBox="1"/>
          <p:nvPr/>
        </p:nvSpPr>
        <p:spPr>
          <a:xfrm>
            <a:off x="5608544" y="1386092"/>
            <a:ext cx="3574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</a:rPr>
              <a:t>φ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5F8C031-BF0A-7FD0-9D25-ACCFB4C5808E}"/>
              </a:ext>
            </a:extLst>
          </p:cNvPr>
          <p:cNvSpPr txBox="1"/>
          <p:nvPr/>
        </p:nvSpPr>
        <p:spPr>
          <a:xfrm>
            <a:off x="4223464" y="2129277"/>
            <a:ext cx="3574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</a:rPr>
              <a:t>t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AF43218D-644C-0C6C-9FE9-B2B3E51680BB}"/>
              </a:ext>
            </a:extLst>
          </p:cNvPr>
          <p:cNvSpPr/>
          <p:nvPr/>
        </p:nvSpPr>
        <p:spPr>
          <a:xfrm rot="16200000">
            <a:off x="2530869" y="1507451"/>
            <a:ext cx="191749" cy="1268081"/>
          </a:xfrm>
          <a:prstGeom prst="leftBrace">
            <a:avLst>
              <a:gd name="adj1" fmla="val 6937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87097CE1-CCCB-5D8B-DB92-D0B13F1CE0E3}"/>
              </a:ext>
            </a:extLst>
          </p:cNvPr>
          <p:cNvSpPr/>
          <p:nvPr/>
        </p:nvSpPr>
        <p:spPr>
          <a:xfrm rot="16200000">
            <a:off x="4315747" y="1020994"/>
            <a:ext cx="172912" cy="2259833"/>
          </a:xfrm>
          <a:prstGeom prst="leftBrace">
            <a:avLst>
              <a:gd name="adj1" fmla="val 9000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AA09B2D-8AC8-250F-F08D-37CBB1978EA0}"/>
              </a:ext>
            </a:extLst>
          </p:cNvPr>
          <p:cNvSpPr txBox="1"/>
          <p:nvPr/>
        </p:nvSpPr>
        <p:spPr>
          <a:xfrm>
            <a:off x="2430591" y="2235877"/>
            <a:ext cx="3574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</a:rPr>
              <a:t>t0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A3764955-389C-B044-613A-EBF480529E3B}"/>
              </a:ext>
            </a:extLst>
          </p:cNvPr>
          <p:cNvSpPr/>
          <p:nvPr/>
        </p:nvSpPr>
        <p:spPr>
          <a:xfrm rot="10800000">
            <a:off x="5526366" y="1665380"/>
            <a:ext cx="126813" cy="380237"/>
          </a:xfrm>
          <a:prstGeom prst="leftBrace">
            <a:avLst>
              <a:gd name="adj1" fmla="val 9000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2376201B-ACDE-0C68-92C2-6C4E278449BE}"/>
              </a:ext>
            </a:extLst>
          </p:cNvPr>
          <p:cNvSpPr/>
          <p:nvPr/>
        </p:nvSpPr>
        <p:spPr>
          <a:xfrm>
            <a:off x="5394488" y="121092"/>
            <a:ext cx="137631" cy="1915064"/>
          </a:xfrm>
          <a:prstGeom prst="leftBrace">
            <a:avLst>
              <a:gd name="adj1" fmla="val 9000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ECE2C8C-593E-5888-1D1C-DCED94CFB61F}"/>
              </a:ext>
            </a:extLst>
          </p:cNvPr>
          <p:cNvSpPr txBox="1"/>
          <p:nvPr/>
        </p:nvSpPr>
        <p:spPr>
          <a:xfrm>
            <a:off x="5586576" y="1683370"/>
            <a:ext cx="3574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</a:rPr>
              <a:t>s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24C1F83-CD88-394C-E99F-A595B536721C}"/>
              </a:ext>
            </a:extLst>
          </p:cNvPr>
          <p:cNvSpPr txBox="1"/>
          <p:nvPr/>
        </p:nvSpPr>
        <p:spPr>
          <a:xfrm>
            <a:off x="5062286" y="932055"/>
            <a:ext cx="3574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</a:rPr>
              <a:t>d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2741699-C56D-0664-EC16-277845636B26}"/>
              </a:ext>
            </a:extLst>
          </p:cNvPr>
          <p:cNvSpPr txBox="1"/>
          <p:nvPr/>
        </p:nvSpPr>
        <p:spPr>
          <a:xfrm>
            <a:off x="5714499" y="1146327"/>
            <a:ext cx="3574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</a:rPr>
              <a:t>v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1DA633E-C090-1A4B-91D3-D194B9530516}"/>
                  </a:ext>
                </a:extLst>
              </p:cNvPr>
              <p:cNvSpPr txBox="1"/>
              <p:nvPr/>
            </p:nvSpPr>
            <p:spPr>
              <a:xfrm>
                <a:off x="6618301" y="3036792"/>
                <a:ext cx="20230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𝑡𝑎𝑛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1DA633E-C090-1A4B-91D3-D194B9530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8301" y="3036792"/>
                <a:ext cx="2023054" cy="276999"/>
              </a:xfrm>
              <a:prstGeom prst="rect">
                <a:avLst/>
              </a:prstGeom>
              <a:blipFill>
                <a:blip r:embed="rId3"/>
                <a:stretch>
                  <a:fillRect l="-2410" r="-1807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椭圆 9">
            <a:extLst>
              <a:ext uri="{FF2B5EF4-FFF2-40B4-BE49-F238E27FC236}">
                <a16:creationId xmlns:a16="http://schemas.microsoft.com/office/drawing/2014/main" id="{58692E22-EA54-7CF7-EEF3-5E07ABA4CA81}"/>
              </a:ext>
            </a:extLst>
          </p:cNvPr>
          <p:cNvSpPr/>
          <p:nvPr/>
        </p:nvSpPr>
        <p:spPr>
          <a:xfrm>
            <a:off x="7873042" y="3945148"/>
            <a:ext cx="2139350" cy="214510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6F9AE95-DA11-A95F-2DC6-AAFFE5C73C65}"/>
              </a:ext>
            </a:extLst>
          </p:cNvPr>
          <p:cNvSpPr/>
          <p:nvPr/>
        </p:nvSpPr>
        <p:spPr>
          <a:xfrm>
            <a:off x="7873042" y="4678674"/>
            <a:ext cx="2139350" cy="666545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60F109C8-7D56-1857-AC6B-0D1A2057BB45}"/>
              </a:ext>
            </a:extLst>
          </p:cNvPr>
          <p:cNvSpPr/>
          <p:nvPr/>
        </p:nvSpPr>
        <p:spPr>
          <a:xfrm rot="5400000">
            <a:off x="7873042" y="4228319"/>
            <a:ext cx="2139350" cy="1573008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BAB8A2B-2052-261A-A89B-6F9EB1E74EA6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8186343" y="4777905"/>
            <a:ext cx="1512748" cy="4697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星形: 四角 29">
            <a:extLst>
              <a:ext uri="{FF2B5EF4-FFF2-40B4-BE49-F238E27FC236}">
                <a16:creationId xmlns:a16="http://schemas.microsoft.com/office/drawing/2014/main" id="{29796423-32BF-61C7-2CE9-A65C54B88D1A}"/>
              </a:ext>
            </a:extLst>
          </p:cNvPr>
          <p:cNvSpPr/>
          <p:nvPr/>
        </p:nvSpPr>
        <p:spPr>
          <a:xfrm>
            <a:off x="8856453" y="4934310"/>
            <a:ext cx="172528" cy="155275"/>
          </a:xfrm>
          <a:prstGeom prst="star4">
            <a:avLst>
              <a:gd name="adj" fmla="val 740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弧形 27">
            <a:extLst>
              <a:ext uri="{FF2B5EF4-FFF2-40B4-BE49-F238E27FC236}">
                <a16:creationId xmlns:a16="http://schemas.microsoft.com/office/drawing/2014/main" id="{03851DA8-6BEA-3929-E963-B7B15D2E75DF}"/>
              </a:ext>
            </a:extLst>
          </p:cNvPr>
          <p:cNvSpPr/>
          <p:nvPr/>
        </p:nvSpPr>
        <p:spPr>
          <a:xfrm>
            <a:off x="1992704" y="121092"/>
            <a:ext cx="6587703" cy="3914718"/>
          </a:xfrm>
          <a:prstGeom prst="arc">
            <a:avLst>
              <a:gd name="adj1" fmla="val 10810493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273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>
            <a:extLst>
              <a:ext uri="{FF2B5EF4-FFF2-40B4-BE49-F238E27FC236}">
                <a16:creationId xmlns:a16="http://schemas.microsoft.com/office/drawing/2014/main" id="{6622E69D-F6D9-DC89-927B-61E4A552BB3B}"/>
              </a:ext>
            </a:extLst>
          </p:cNvPr>
          <p:cNvSpPr/>
          <p:nvPr/>
        </p:nvSpPr>
        <p:spPr>
          <a:xfrm>
            <a:off x="9929841" y="0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模型三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B3F4387F-4E96-9E9D-0B72-8DBFDA31DA2D}"/>
              </a:ext>
            </a:extLst>
          </p:cNvPr>
          <p:cNvCxnSpPr>
            <a:cxnSpLocks/>
          </p:cNvCxnSpPr>
          <p:nvPr/>
        </p:nvCxnSpPr>
        <p:spPr>
          <a:xfrm flipV="1">
            <a:off x="1992704" y="2036155"/>
            <a:ext cx="6587703" cy="9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D071242-6A36-C027-FB92-C736CF313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929827"/>
              </p:ext>
            </p:extLst>
          </p:nvPr>
        </p:nvGraphicFramePr>
        <p:xfrm>
          <a:off x="738035" y="2729350"/>
          <a:ext cx="487050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3503">
                  <a:extLst>
                    <a:ext uri="{9D8B030D-6E8A-4147-A177-3AD203B41FA5}">
                      <a16:colId xmlns:a16="http://schemas.microsoft.com/office/drawing/2014/main" val="384151792"/>
                    </a:ext>
                  </a:extLst>
                </a:gridCol>
                <a:gridCol w="1623503">
                  <a:extLst>
                    <a:ext uri="{9D8B030D-6E8A-4147-A177-3AD203B41FA5}">
                      <a16:colId xmlns:a16="http://schemas.microsoft.com/office/drawing/2014/main" val="1752437554"/>
                    </a:ext>
                  </a:extLst>
                </a:gridCol>
                <a:gridCol w="1623503">
                  <a:extLst>
                    <a:ext uri="{9D8B030D-6E8A-4147-A177-3AD203B41FA5}">
                      <a16:colId xmlns:a16="http://schemas.microsoft.com/office/drawing/2014/main" val="1509244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意义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215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_TIME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游戏开始时间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925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_START_P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起始偏移时间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677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_DIAMETER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世界直径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218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_OFFSET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角色偏移量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965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_DISTANCE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世界偏移量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666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_SPEED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角色行进速度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688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200163"/>
                  </a:ext>
                </a:extLst>
              </a:tr>
            </a:tbl>
          </a:graphicData>
        </a:graphic>
      </p:graphicFrame>
      <p:sp>
        <p:nvSpPr>
          <p:cNvPr id="5" name="椭圆 4">
            <a:extLst>
              <a:ext uri="{FF2B5EF4-FFF2-40B4-BE49-F238E27FC236}">
                <a16:creationId xmlns:a16="http://schemas.microsoft.com/office/drawing/2014/main" id="{0F14CD56-93D4-D0CB-1670-B69A57D8F06F}"/>
              </a:ext>
            </a:extLst>
          </p:cNvPr>
          <p:cNvSpPr/>
          <p:nvPr/>
        </p:nvSpPr>
        <p:spPr>
          <a:xfrm>
            <a:off x="5492150" y="1639706"/>
            <a:ext cx="80513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E6A84C9-2301-5FE9-246D-449A3036A1F7}"/>
              </a:ext>
            </a:extLst>
          </p:cNvPr>
          <p:cNvCxnSpPr>
            <a:cxnSpLocks/>
            <a:stCxn id="5" idx="7"/>
          </p:cNvCxnSpPr>
          <p:nvPr/>
        </p:nvCxnSpPr>
        <p:spPr>
          <a:xfrm>
            <a:off x="5560872" y="1646401"/>
            <a:ext cx="3182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4D72D61-B4AF-E0E5-4801-E44055B17F57}"/>
              </a:ext>
            </a:extLst>
          </p:cNvPr>
          <p:cNvCxnSpPr>
            <a:cxnSpLocks/>
          </p:cNvCxnSpPr>
          <p:nvPr/>
        </p:nvCxnSpPr>
        <p:spPr>
          <a:xfrm>
            <a:off x="5526366" y="580845"/>
            <a:ext cx="0" cy="145808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A11C48B-430B-29A8-8418-0F732FAEFAF2}"/>
              </a:ext>
            </a:extLst>
          </p:cNvPr>
          <p:cNvCxnSpPr/>
          <p:nvPr/>
        </p:nvCxnSpPr>
        <p:spPr>
          <a:xfrm flipV="1">
            <a:off x="3266535" y="443510"/>
            <a:ext cx="0" cy="1915064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75F8C031-BF0A-7FD0-9D25-ACCFB4C5808E}"/>
              </a:ext>
            </a:extLst>
          </p:cNvPr>
          <p:cNvSpPr txBox="1"/>
          <p:nvPr/>
        </p:nvSpPr>
        <p:spPr>
          <a:xfrm>
            <a:off x="4223464" y="2129277"/>
            <a:ext cx="3574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</a:rPr>
              <a:t>t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AF43218D-644C-0C6C-9FE9-B2B3E51680BB}"/>
              </a:ext>
            </a:extLst>
          </p:cNvPr>
          <p:cNvSpPr/>
          <p:nvPr/>
        </p:nvSpPr>
        <p:spPr>
          <a:xfrm rot="16200000">
            <a:off x="2530869" y="1507451"/>
            <a:ext cx="191749" cy="1268081"/>
          </a:xfrm>
          <a:prstGeom prst="leftBrace">
            <a:avLst>
              <a:gd name="adj1" fmla="val 6937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87097CE1-CCCB-5D8B-DB92-D0B13F1CE0E3}"/>
              </a:ext>
            </a:extLst>
          </p:cNvPr>
          <p:cNvSpPr/>
          <p:nvPr/>
        </p:nvSpPr>
        <p:spPr>
          <a:xfrm rot="16200000">
            <a:off x="4315747" y="1020994"/>
            <a:ext cx="172912" cy="2259833"/>
          </a:xfrm>
          <a:prstGeom prst="leftBrace">
            <a:avLst>
              <a:gd name="adj1" fmla="val 9000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AA09B2D-8AC8-250F-F08D-37CBB1978EA0}"/>
              </a:ext>
            </a:extLst>
          </p:cNvPr>
          <p:cNvSpPr txBox="1"/>
          <p:nvPr/>
        </p:nvSpPr>
        <p:spPr>
          <a:xfrm>
            <a:off x="2430591" y="2235877"/>
            <a:ext cx="3574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</a:rPr>
              <a:t>t0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A3764955-389C-B044-613A-EBF480529E3B}"/>
              </a:ext>
            </a:extLst>
          </p:cNvPr>
          <p:cNvSpPr/>
          <p:nvPr/>
        </p:nvSpPr>
        <p:spPr>
          <a:xfrm rot="10800000">
            <a:off x="5526366" y="1665380"/>
            <a:ext cx="126813" cy="380237"/>
          </a:xfrm>
          <a:prstGeom prst="leftBrace">
            <a:avLst>
              <a:gd name="adj1" fmla="val 9000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2376201B-ACDE-0C68-92C2-6C4E278449BE}"/>
              </a:ext>
            </a:extLst>
          </p:cNvPr>
          <p:cNvSpPr/>
          <p:nvPr/>
        </p:nvSpPr>
        <p:spPr>
          <a:xfrm>
            <a:off x="5394488" y="580844"/>
            <a:ext cx="152450" cy="1455312"/>
          </a:xfrm>
          <a:prstGeom prst="leftBrace">
            <a:avLst>
              <a:gd name="adj1" fmla="val 9000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ECE2C8C-593E-5888-1D1C-DCED94CFB61F}"/>
              </a:ext>
            </a:extLst>
          </p:cNvPr>
          <p:cNvSpPr txBox="1"/>
          <p:nvPr/>
        </p:nvSpPr>
        <p:spPr>
          <a:xfrm>
            <a:off x="5586576" y="1723627"/>
            <a:ext cx="3574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</a:rPr>
              <a:t>s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24C1F83-CD88-394C-E99F-A595B536721C}"/>
              </a:ext>
            </a:extLst>
          </p:cNvPr>
          <p:cNvSpPr txBox="1"/>
          <p:nvPr/>
        </p:nvSpPr>
        <p:spPr>
          <a:xfrm>
            <a:off x="5062286" y="932055"/>
            <a:ext cx="3574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</a:rPr>
              <a:t>d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2741699-C56D-0664-EC16-277845636B26}"/>
              </a:ext>
            </a:extLst>
          </p:cNvPr>
          <p:cNvSpPr txBox="1"/>
          <p:nvPr/>
        </p:nvSpPr>
        <p:spPr>
          <a:xfrm>
            <a:off x="5804954" y="1453149"/>
            <a:ext cx="3574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</a:rPr>
              <a:t>v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BDAD157-815D-EA06-0D54-5C84C6DADB7B}"/>
              </a:ext>
            </a:extLst>
          </p:cNvPr>
          <p:cNvCxnSpPr>
            <a:cxnSpLocks/>
          </p:cNvCxnSpPr>
          <p:nvPr/>
        </p:nvCxnSpPr>
        <p:spPr>
          <a:xfrm flipH="1">
            <a:off x="1992703" y="580845"/>
            <a:ext cx="6648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868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</TotalTime>
  <Words>531</Words>
  <Application>Microsoft Office PowerPoint</Application>
  <PresentationFormat>宽屏</PresentationFormat>
  <Paragraphs>259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Shicheng Hu</dc:creator>
  <cp:lastModifiedBy>Shicheng Hu</cp:lastModifiedBy>
  <cp:revision>21</cp:revision>
  <dcterms:created xsi:type="dcterms:W3CDTF">2023-12-23T12:52:29Z</dcterms:created>
  <dcterms:modified xsi:type="dcterms:W3CDTF">2024-01-14T06:29:27Z</dcterms:modified>
</cp:coreProperties>
</file>